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75" r:id="rId3"/>
    <p:sldId id="258" r:id="rId4"/>
    <p:sldId id="259" r:id="rId5"/>
    <p:sldId id="280" r:id="rId6"/>
    <p:sldId id="282" r:id="rId7"/>
    <p:sldId id="283" r:id="rId8"/>
    <p:sldId id="265" r:id="rId9"/>
    <p:sldId id="276" r:id="rId10"/>
    <p:sldId id="261" r:id="rId11"/>
    <p:sldId id="278" r:id="rId12"/>
    <p:sldId id="284" r:id="rId13"/>
    <p:sldId id="285" r:id="rId14"/>
    <p:sldId id="297" r:id="rId15"/>
    <p:sldId id="290" r:id="rId16"/>
    <p:sldId id="291" r:id="rId17"/>
    <p:sldId id="296" r:id="rId18"/>
    <p:sldId id="288" r:id="rId19"/>
    <p:sldId id="289" r:id="rId20"/>
    <p:sldId id="295" r:id="rId21"/>
    <p:sldId id="293" r:id="rId22"/>
    <p:sldId id="294" r:id="rId23"/>
    <p:sldId id="292" r:id="rId24"/>
    <p:sldId id="262" r:id="rId25"/>
  </p:sldIdLst>
  <p:sldSz cx="12192000" cy="6858000"/>
  <p:notesSz cx="6858000" cy="9144000"/>
  <p:embeddedFontLst>
    <p:embeddedFont>
      <p:font typeface="Bernard MT Condensed" panose="02050806060905020404" pitchFamily="18" charset="0"/>
      <p:regular r:id="rId27"/>
    </p:embeddedFont>
    <p:embeddedFont>
      <p:font typeface="Broadway BT" panose="02010600030101010101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微软雅黑" panose="020B0503020204020204" pitchFamily="34" charset="-122"/>
      <p:regular r:id="rId35"/>
      <p:bold r:id="rId36"/>
    </p:embeddedFont>
    <p:embeddedFont>
      <p:font typeface="微软雅黑" panose="020B0503020204020204" pitchFamily="34" charset="-122"/>
      <p:regular r:id="rId35"/>
      <p:bold r:id="rId36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51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>
        <p:guide orient="horz" pos="2319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E3D607E-A3B7-4BD8-A9BC-6E272B0CD3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D35352-F38E-4C69-8A82-2E41D6A224F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E8D5F93-477D-944C-A3B4-2A30ABF673F1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5AA3E2C7-96AC-436F-B0DD-6DDAAC81B0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9A6DE5A0-71D3-46B2-BD1D-16804D5830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56369B-0AFB-4696-B18F-77E649755F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72F951-DE80-4E92-879A-F70325C49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8854B4D-EB32-184B-BE82-1ED448ED7A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>
            <a:extLst>
              <a:ext uri="{FF2B5EF4-FFF2-40B4-BE49-F238E27FC236}">
                <a16:creationId xmlns:a16="http://schemas.microsoft.com/office/drawing/2014/main" id="{BEA0B0DA-DC78-254D-86D0-6FB96A249D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>
            <a:extLst>
              <a:ext uri="{FF2B5EF4-FFF2-40B4-BE49-F238E27FC236}">
                <a16:creationId xmlns:a16="http://schemas.microsoft.com/office/drawing/2014/main" id="{B21E08E9-0C08-9546-8808-983A5E243E5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4" name="灯片编号占位符 3">
            <a:extLst>
              <a:ext uri="{FF2B5EF4-FFF2-40B4-BE49-F238E27FC236}">
                <a16:creationId xmlns:a16="http://schemas.microsoft.com/office/drawing/2014/main" id="{9FDD3895-1278-394C-B716-0A2423E035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BE88303-D344-DA4F-8923-728D7DB2CAA5}" type="slidenum">
              <a:rPr lang="zh-CN" altLang="en-US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>
            <a:extLst>
              <a:ext uri="{FF2B5EF4-FFF2-40B4-BE49-F238E27FC236}">
                <a16:creationId xmlns:a16="http://schemas.microsoft.com/office/drawing/2014/main" id="{44A1DED3-A93C-6F48-A8E6-12EDCCE2DA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>
            <a:extLst>
              <a:ext uri="{FF2B5EF4-FFF2-40B4-BE49-F238E27FC236}">
                <a16:creationId xmlns:a16="http://schemas.microsoft.com/office/drawing/2014/main" id="{4534523E-05D7-D742-82D9-B58D20D672D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>
            <a:extLst>
              <a:ext uri="{FF2B5EF4-FFF2-40B4-BE49-F238E27FC236}">
                <a16:creationId xmlns:a16="http://schemas.microsoft.com/office/drawing/2014/main" id="{289C9D6E-2B99-724A-95F1-6FF12FF46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B7AB4F3A-DFF7-9D41-9772-E886F05DD6A3}" type="slidenum">
              <a:rPr lang="zh-CN" altLang="en-US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6A8102C4-0DB8-F643-8A68-BC2717DE4C0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1A671C6E-B02C-434B-8F23-D4F0098A89C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DA9934CD-3486-0543-B023-039967F7FD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E5214C4-991D-7641-B03A-0B597E95A1FC}" type="slidenum">
              <a:rPr lang="zh-CN" altLang="en-US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949447-204F-4E4C-B4A0-747AE83BB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0CEBE-0B89-184C-A41B-39F19B95374A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B5AA16-E596-6341-930D-ECC077A89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95A70A-355D-C948-B67A-3D17BA92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A62AD-5C09-E64A-8FBF-8F41A8ED491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74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AD8557-3A2A-3B41-884D-87FDF0A77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FFBDE-0524-4643-ABBC-5BE67E5FCC48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67F71A-B66C-E84C-AB6F-C3F6D571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4107-1A3D-BC48-805C-6D0EC94E1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28118-42D5-F943-9D32-2E3E9077B0C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95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B029A4-FC92-A841-B8F3-40A9E596E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D2629-DB69-1846-AD84-BAE2A00C1ED6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9C6AD3-3855-2242-B7E8-2765425F9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8DFC62-2E64-DC45-ABF6-093128B4D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94D58-E265-C542-9303-5B8374493C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140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50BE47-E3FE-2742-848B-BDFE31525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86163-3A11-4640-AE50-8B733E4943E2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4F7F39-8974-164F-9C86-DC8288D10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8F37A9-8E33-6240-8D04-AF0A07BD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C333B-5DE0-B047-ABD6-313E05767CF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707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13811C-B762-1145-92FC-B3ACE7D67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B374A-D2F2-6A41-8A56-3AFB3D5D92F8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942B69-1A14-4B46-930D-59FB21F59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883E31-C683-2940-A2A0-94653E20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A4A916-CB15-F44D-AA9F-3C14A203CC8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176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CD98A40-2431-A64D-BF20-1BAE6CFCC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C96DA9-869E-204D-8A94-0F6A872B0ABE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143C86F-5C5F-1740-BAEB-A68867C2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3CA6F30-A77C-5843-8557-22FE207B4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DB768-37AC-2C46-B8C2-6BDF6F7A0E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125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7BFDAE18-D3F4-D940-84EA-D7AF2D23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7D167-A1D4-2A49-AE7E-60D334E9C7BA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D795BC47-8DE8-8345-8AFE-6809AAA3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AAFAE42-7BD0-2E46-B776-F06B3B329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B682D-82AB-3142-BB6C-4CCC2E353A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F288ABF9-6671-424F-BA3B-120A61E92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4A25F1-6BD9-0A41-92C5-4AD5C9089D56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DB12394F-CDA9-E84F-8DD4-C8ED7A715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83FBE1A-57FD-824F-8D0B-926A136B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65B415-C3D5-8045-9F7A-D125840597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16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D045F6BE-6331-F74F-ABD4-BAEA1583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3879FE-947C-4D4F-8FAB-B91CE83DFB79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7367EDD9-01CF-7E44-9794-D82976C6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C7E5164B-8470-5D4F-B4CA-D753A4070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56D415-9A8F-2C48-8811-7FF7C62D00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375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21043B66-09A8-0240-89DF-15182C367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AEA625-A78C-0249-BA9F-F8F00582A8F0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CE1984E6-7739-F245-A2C9-5E38AD86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8D489B1-31BF-6849-A79A-E82D2C1D3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C7AC48-E06B-5E43-A315-A4D78E9BB2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231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281FEED-523D-BD45-AC10-5F0C5481E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02914D-16FB-3946-B3EF-D48637A65211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0148C4F-2840-BB4A-8459-09F1C79B5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776C648-A489-2F49-9BD4-2E2DC83A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9FD4B-BAEC-3A4F-B665-20D8FDB460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657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217AD2FB-5929-B14A-A6D1-571E66724F4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0DB141FE-91BE-1C4F-9830-5915184A451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18CC02-9590-4E02-A446-EE880720D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252A393-25E2-9249-965F-C8DCAF6D00A4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5C9B16-7735-46A1-BDDB-7DC092AC1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BC2223-4E1D-4CC0-8CC4-1DC047CA2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B4D0847-DAE6-2F42-A7BD-7B481CCA10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tiff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7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6.tiff"/><Relationship Id="rId5" Type="http://schemas.openxmlformats.org/officeDocument/2006/relationships/image" Target="../media/image41.png"/><Relationship Id="rId10" Type="http://schemas.openxmlformats.org/officeDocument/2006/relationships/image" Target="../media/image45.tiff"/><Relationship Id="rId4" Type="http://schemas.openxmlformats.org/officeDocument/2006/relationships/image" Target="../media/image40.png"/><Relationship Id="rId9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sv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17.tiff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4">
            <a:extLst>
              <a:ext uri="{FF2B5EF4-FFF2-40B4-BE49-F238E27FC236}">
                <a16:creationId xmlns:a16="http://schemas.microsoft.com/office/drawing/2014/main" id="{501B27E9-76E4-4342-AF7D-0F89BBA14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8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62DB96-7389-49A3-A25B-8A089EC1E7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1CC181E-3A14-4E9B-B31D-ECFB2653FD48}"/>
              </a:ext>
            </a:extLst>
          </p:cNvPr>
          <p:cNvCxnSpPr/>
          <p:nvPr/>
        </p:nvCxnSpPr>
        <p:spPr>
          <a:xfrm>
            <a:off x="4452938" y="2246313"/>
            <a:ext cx="0" cy="239395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文本框 9">
            <a:extLst>
              <a:ext uri="{FF2B5EF4-FFF2-40B4-BE49-F238E27FC236}">
                <a16:creationId xmlns:a16="http://schemas.microsoft.com/office/drawing/2014/main" id="{7FB30DD3-3E15-7E44-AD92-D25503C5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813" y="2914650"/>
            <a:ext cx="69802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Movie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World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8" name="文本框 10">
            <a:extLst>
              <a:ext uri="{FF2B5EF4-FFF2-40B4-BE49-F238E27FC236}">
                <a16:creationId xmlns:a16="http://schemas.microsoft.com/office/drawing/2014/main" id="{1E85675C-4613-5B40-8E0D-72FD6A7C8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8849" y="4003675"/>
            <a:ext cx="479424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 e a m  :  MIC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Member:  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Xuhang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Liu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Xu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Yuhuizi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Rao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Hsiang-Hua Chen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670DBD-915D-42DD-A296-422D5C38F8FE}"/>
              </a:ext>
            </a:extLst>
          </p:cNvPr>
          <p:cNvSpPr/>
          <p:nvPr/>
        </p:nvSpPr>
        <p:spPr>
          <a:xfrm>
            <a:off x="4867275" y="2303463"/>
            <a:ext cx="4306888" cy="587375"/>
          </a:xfrm>
          <a:prstGeom prst="rect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80" name="文本框 13">
            <a:extLst>
              <a:ext uri="{FF2B5EF4-FFF2-40B4-BE49-F238E27FC236}">
                <a16:creationId xmlns:a16="http://schemas.microsoft.com/office/drawing/2014/main" id="{4C7788E0-9F56-7648-888B-EFB2F4709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038" y="2393950"/>
            <a:ext cx="4581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 6150 --- Final Project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25C1513-B208-436F-947D-F10204FC4292}"/>
              </a:ext>
            </a:extLst>
          </p:cNvPr>
          <p:cNvPicPr>
            <a:picLocks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125767" y="2393950"/>
            <a:ext cx="2127600" cy="2127600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E4E41A2-B847-7543-A28D-C5975919A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338" name="文本框 3">
            <a:extLst>
              <a:ext uri="{FF2B5EF4-FFF2-40B4-BE49-F238E27FC236}">
                <a16:creationId xmlns:a16="http://schemas.microsoft.com/office/drawing/2014/main" id="{E18FEB88-0B21-B046-8C6B-E8EEA8BE7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6035" y="1652587"/>
            <a:ext cx="2324100" cy="377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3900" dirty="0">
                <a:solidFill>
                  <a:srgbClr val="A6A6A6"/>
                </a:solidFill>
                <a:latin typeface="Broadway BT" pitchFamily="82" charset="0"/>
                <a:ea typeface="微软雅黑" panose="020B0503020204020204" pitchFamily="34" charset="-122"/>
              </a:rPr>
              <a:t>4</a:t>
            </a:r>
            <a:endParaRPr lang="zh-CN" altLang="en-US" sz="23900" dirty="0">
              <a:solidFill>
                <a:srgbClr val="A6A6A6"/>
              </a:solidFill>
              <a:latin typeface="Broadway BT" pitchFamily="82" charset="0"/>
              <a:ea typeface="微软雅黑" panose="020B0503020204020204" pitchFamily="34" charset="-122"/>
            </a:endParaRPr>
          </a:p>
        </p:txBody>
      </p:sp>
      <p:sp>
        <p:nvSpPr>
          <p:cNvPr id="14339" name="文本框 4">
            <a:extLst>
              <a:ext uri="{FF2B5EF4-FFF2-40B4-BE49-F238E27FC236}">
                <a16:creationId xmlns:a16="http://schemas.microsoft.com/office/drawing/2014/main" id="{ADB8C8F5-B285-D54E-A27E-6ECA6DFED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1788" y="3427412"/>
            <a:ext cx="686117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Methodology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Breakdown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FCEAF33-92AA-4377-AFC3-FE3898347C2F}"/>
              </a:ext>
            </a:extLst>
          </p:cNvPr>
          <p:cNvSpPr/>
          <p:nvPr/>
        </p:nvSpPr>
        <p:spPr>
          <a:xfrm>
            <a:off x="4281488" y="2738437"/>
            <a:ext cx="3132137" cy="650875"/>
          </a:xfrm>
          <a:prstGeom prst="rect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41" name="文本框 9">
            <a:extLst>
              <a:ext uri="{FF2B5EF4-FFF2-40B4-BE49-F238E27FC236}">
                <a16:creationId xmlns:a16="http://schemas.microsoft.com/office/drawing/2014/main" id="{FFC4391B-F9E3-F44C-9272-139907D9A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1488" y="2865437"/>
            <a:ext cx="4067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Movie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World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B14136-A028-214B-92F6-CC78E79A6320}"/>
              </a:ext>
            </a:extLst>
          </p:cNvPr>
          <p:cNvSpPr txBox="1"/>
          <p:nvPr/>
        </p:nvSpPr>
        <p:spPr>
          <a:xfrm>
            <a:off x="1320800" y="5757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">
            <a:extLst>
              <a:ext uri="{FF2B5EF4-FFF2-40B4-BE49-F238E27FC236}">
                <a16:creationId xmlns:a16="http://schemas.microsoft.com/office/drawing/2014/main" id="{5A0768C7-C69D-0840-918A-3FD913BD60F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3238" y="285750"/>
            <a:ext cx="37544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Back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End</a:t>
            </a:r>
            <a:endParaRPr lang="zh-CN" altLang="en-US" sz="3200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719ED25E-817E-494C-BF42-34480F6A95C0}"/>
              </a:ext>
            </a:extLst>
          </p:cNvPr>
          <p:cNvCxnSpPr/>
          <p:nvPr/>
        </p:nvCxnSpPr>
        <p:spPr>
          <a:xfrm>
            <a:off x="628650" y="1021822"/>
            <a:ext cx="914400" cy="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99C3A38-7950-5248-827C-CFC7163B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267" y="318075"/>
            <a:ext cx="1991783" cy="1104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E0F30-685C-B54B-87EF-5E1C114286EC}"/>
              </a:ext>
            </a:extLst>
          </p:cNvPr>
          <p:cNvSpPr txBox="1"/>
          <p:nvPr/>
        </p:nvSpPr>
        <p:spPr>
          <a:xfrm>
            <a:off x="1543050" y="2179814"/>
            <a:ext cx="3142207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Designed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API:</a:t>
            </a:r>
          </a:p>
          <a:p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Routers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10E4F6-55C5-6D4A-BEA4-5F27C1E4BFA6}"/>
              </a:ext>
            </a:extLst>
          </p:cNvPr>
          <p:cNvSpPr txBox="1"/>
          <p:nvPr/>
        </p:nvSpPr>
        <p:spPr>
          <a:xfrm>
            <a:off x="6890993" y="2179814"/>
            <a:ext cx="520359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Middleware: 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Handling request responses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Handling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Improve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development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validation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</a:t>
            </a:r>
          </a:p>
          <a:p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902B31-EBE7-409A-A63F-FBCD936E9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791" y="2202018"/>
            <a:ext cx="1215629" cy="4445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FE9007-29B5-4477-95F0-129612D07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423" y="2202018"/>
            <a:ext cx="1872940" cy="3953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FD0736-6CF0-410C-9DB6-A4CE7D416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583" y="3017924"/>
            <a:ext cx="1266825" cy="2047875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57BB1430-F601-447D-AF68-601A55500307}"/>
              </a:ext>
            </a:extLst>
          </p:cNvPr>
          <p:cNvSpPr/>
          <p:nvPr/>
        </p:nvSpPr>
        <p:spPr>
          <a:xfrm>
            <a:off x="6096000" y="3658995"/>
            <a:ext cx="77942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78B61BA0-A561-47A9-B499-D745C0477FF4}"/>
              </a:ext>
            </a:extLst>
          </p:cNvPr>
          <p:cNvSpPr/>
          <p:nvPr/>
        </p:nvSpPr>
        <p:spPr>
          <a:xfrm rot="10800000">
            <a:off x="3819732" y="3658995"/>
            <a:ext cx="83025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B043D7DC-12D0-9643-A765-CCCE120A487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3238" y="285750"/>
            <a:ext cx="37544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Back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End</a:t>
            </a:r>
            <a:endParaRPr lang="zh-CN" altLang="en-US" sz="3200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3">
            <a:extLst>
              <a:ext uri="{FF2B5EF4-FFF2-40B4-BE49-F238E27FC236}">
                <a16:creationId xmlns:a16="http://schemas.microsoft.com/office/drawing/2014/main" id="{60FA8382-8AE9-074D-9DC9-29D9062FEE60}"/>
              </a:ext>
            </a:extLst>
          </p:cNvPr>
          <p:cNvCxnSpPr/>
          <p:nvPr/>
        </p:nvCxnSpPr>
        <p:spPr>
          <a:xfrm>
            <a:off x="628650" y="1021822"/>
            <a:ext cx="914400" cy="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093CE0D-F1C7-D346-AF73-65C9FF1E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440" y="285750"/>
            <a:ext cx="3256152" cy="88264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6C8C3D-5CA4-9042-A54E-55885BD52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635" y="1772180"/>
            <a:ext cx="3276600" cy="185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0BAE44-A794-474C-8BE6-DABE20B926D8}"/>
              </a:ext>
            </a:extLst>
          </p:cNvPr>
          <p:cNvSpPr txBox="1"/>
          <p:nvPr/>
        </p:nvSpPr>
        <p:spPr>
          <a:xfrm>
            <a:off x="8533635" y="4427121"/>
            <a:ext cx="4030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Types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Collections: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BE156D-1C61-4DA2-8C85-E58052035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65" y="1392981"/>
            <a:ext cx="7949349" cy="30341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5FC6EB-07A7-4AB9-A0FD-7943F6071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505131"/>
            <a:ext cx="6660145" cy="18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28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B043D7DC-12D0-9643-A765-CCCE120A487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3238" y="285750"/>
            <a:ext cx="37544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Front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End</a:t>
            </a:r>
            <a:endParaRPr lang="zh-CN" altLang="en-US" sz="3200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3">
            <a:extLst>
              <a:ext uri="{FF2B5EF4-FFF2-40B4-BE49-F238E27FC236}">
                <a16:creationId xmlns:a16="http://schemas.microsoft.com/office/drawing/2014/main" id="{60FA8382-8AE9-074D-9DC9-29D9062FEE60}"/>
              </a:ext>
            </a:extLst>
          </p:cNvPr>
          <p:cNvCxnSpPr/>
          <p:nvPr/>
        </p:nvCxnSpPr>
        <p:spPr>
          <a:xfrm>
            <a:off x="628650" y="1021822"/>
            <a:ext cx="914400" cy="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A6B5C34-7819-5E4D-BB7E-D45676FB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071" y="320293"/>
            <a:ext cx="1311858" cy="14030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7FF4C7-EBD8-3F4A-8E65-C789AFA59604}"/>
              </a:ext>
            </a:extLst>
          </p:cNvPr>
          <p:cNvSpPr txBox="1"/>
          <p:nvPr/>
        </p:nvSpPr>
        <p:spPr>
          <a:xfrm>
            <a:off x="503237" y="1806064"/>
            <a:ext cx="453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Register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61899-7CE3-B44F-B659-0CB83B9C4E83}"/>
              </a:ext>
            </a:extLst>
          </p:cNvPr>
          <p:cNvSpPr txBox="1"/>
          <p:nvPr/>
        </p:nvSpPr>
        <p:spPr>
          <a:xfrm>
            <a:off x="628650" y="4356532"/>
            <a:ext cx="453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Login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48EC2-47A2-804D-954B-D68398DD892C}"/>
              </a:ext>
            </a:extLst>
          </p:cNvPr>
          <p:cNvSpPr txBox="1"/>
          <p:nvPr/>
        </p:nvSpPr>
        <p:spPr>
          <a:xfrm>
            <a:off x="503237" y="1024248"/>
            <a:ext cx="5331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account management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99E5F0-343C-4756-9392-AC35A4495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79" y="1424596"/>
            <a:ext cx="3239657" cy="11604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083944-D6F2-48C4-B2C4-38530594A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64" y="2313895"/>
            <a:ext cx="2739155" cy="1975013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2263C026-96F4-4523-9DE8-F04EF4D964BC}"/>
              </a:ext>
            </a:extLst>
          </p:cNvPr>
          <p:cNvSpPr/>
          <p:nvPr/>
        </p:nvSpPr>
        <p:spPr>
          <a:xfrm rot="20525221">
            <a:off x="3181248" y="2672545"/>
            <a:ext cx="64518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45C4FFF-26DC-4BE4-BC74-C0EC82773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941" y="2376523"/>
            <a:ext cx="3742941" cy="48463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FDE0EF6-27EA-4EDE-B3DA-DAB3776D2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6528" y="3959347"/>
            <a:ext cx="5131097" cy="206720"/>
          </a:xfrm>
          <a:prstGeom prst="rect">
            <a:avLst/>
          </a:prstGeom>
        </p:spPr>
      </p:pic>
      <p:sp>
        <p:nvSpPr>
          <p:cNvPr id="15" name="箭头: 下 14">
            <a:extLst>
              <a:ext uri="{FF2B5EF4-FFF2-40B4-BE49-F238E27FC236}">
                <a16:creationId xmlns:a16="http://schemas.microsoft.com/office/drawing/2014/main" id="{F1239BA2-46EA-48A3-B3E3-75CD50D43738}"/>
              </a:ext>
            </a:extLst>
          </p:cNvPr>
          <p:cNvSpPr/>
          <p:nvPr/>
        </p:nvSpPr>
        <p:spPr>
          <a:xfrm>
            <a:off x="5284927" y="3127551"/>
            <a:ext cx="484632" cy="6768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B504FDEA-F581-47DA-AA0B-409B32882495}"/>
              </a:ext>
            </a:extLst>
          </p:cNvPr>
          <p:cNvSpPr/>
          <p:nvPr/>
        </p:nvSpPr>
        <p:spPr>
          <a:xfrm rot="18240441">
            <a:off x="7887161" y="312206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1FE3585-CC86-4E13-961F-278DD663D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541" y="4853465"/>
            <a:ext cx="2817017" cy="1897990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14380A68-20C8-4AC8-89B6-6E90CFE07FE9}"/>
              </a:ext>
            </a:extLst>
          </p:cNvPr>
          <p:cNvSpPr/>
          <p:nvPr/>
        </p:nvSpPr>
        <p:spPr>
          <a:xfrm rot="20525221">
            <a:off x="3181701" y="5174087"/>
            <a:ext cx="64518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A36677E-D127-4AB2-86B3-3247957D8A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8941" y="4726935"/>
            <a:ext cx="3578678" cy="712884"/>
          </a:xfrm>
          <a:prstGeom prst="rect">
            <a:avLst/>
          </a:prstGeom>
        </p:spPr>
      </p:pic>
      <p:sp>
        <p:nvSpPr>
          <p:cNvPr id="20" name="箭头: 下 19">
            <a:extLst>
              <a:ext uri="{FF2B5EF4-FFF2-40B4-BE49-F238E27FC236}">
                <a16:creationId xmlns:a16="http://schemas.microsoft.com/office/drawing/2014/main" id="{F0E7BDE4-7712-4011-8FD7-98D060E65687}"/>
              </a:ext>
            </a:extLst>
          </p:cNvPr>
          <p:cNvSpPr/>
          <p:nvPr/>
        </p:nvSpPr>
        <p:spPr>
          <a:xfrm>
            <a:off x="5275855" y="5495346"/>
            <a:ext cx="484632" cy="6768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3DC1619-33E4-43BA-91B6-9A4AC913FA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1011" y="6377509"/>
            <a:ext cx="4538952" cy="194741"/>
          </a:xfrm>
          <a:prstGeom prst="rect">
            <a:avLst/>
          </a:prstGeom>
        </p:spPr>
      </p:pic>
      <p:sp>
        <p:nvSpPr>
          <p:cNvPr id="22" name="箭头: 右 21">
            <a:extLst>
              <a:ext uri="{FF2B5EF4-FFF2-40B4-BE49-F238E27FC236}">
                <a16:creationId xmlns:a16="http://schemas.microsoft.com/office/drawing/2014/main" id="{605C212C-3D0C-4FD7-AE5D-84063C9D9C3F}"/>
              </a:ext>
            </a:extLst>
          </p:cNvPr>
          <p:cNvSpPr/>
          <p:nvPr/>
        </p:nvSpPr>
        <p:spPr>
          <a:xfrm rot="19757619">
            <a:off x="8155900" y="60265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0AB749-AA8A-4D01-A746-3E2F55B52C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3770" y="3804363"/>
            <a:ext cx="3509283" cy="2052981"/>
          </a:xfrm>
          <a:prstGeom prst="rect">
            <a:avLst/>
          </a:prstGeom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C8D0C7D1-AD36-41C6-97F8-87991FF9A7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6111" y="2805673"/>
            <a:ext cx="787313" cy="77808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E6246AD-48AF-4C07-A82D-15447AC34009}"/>
              </a:ext>
            </a:extLst>
          </p:cNvPr>
          <p:cNvSpPr txBox="1"/>
          <p:nvPr/>
        </p:nvSpPr>
        <p:spPr>
          <a:xfrm>
            <a:off x="10663583" y="301592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NodeJS</a:t>
            </a:r>
          </a:p>
        </p:txBody>
      </p:sp>
    </p:spTree>
    <p:extLst>
      <p:ext uri="{BB962C8B-B14F-4D97-AF65-F5344CB8AC3E}">
        <p14:creationId xmlns:p14="http://schemas.microsoft.com/office/powerpoint/2010/main" val="2291681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B043D7DC-12D0-9643-A765-CCCE120A487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3238" y="285750"/>
            <a:ext cx="37544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Front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End</a:t>
            </a:r>
            <a:endParaRPr lang="zh-CN" altLang="en-US" sz="3200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3">
            <a:extLst>
              <a:ext uri="{FF2B5EF4-FFF2-40B4-BE49-F238E27FC236}">
                <a16:creationId xmlns:a16="http://schemas.microsoft.com/office/drawing/2014/main" id="{60FA8382-8AE9-074D-9DC9-29D9062FEE60}"/>
              </a:ext>
            </a:extLst>
          </p:cNvPr>
          <p:cNvCxnSpPr/>
          <p:nvPr/>
        </p:nvCxnSpPr>
        <p:spPr>
          <a:xfrm>
            <a:off x="628650" y="1021822"/>
            <a:ext cx="914400" cy="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A6B5C34-7819-5E4D-BB7E-D45676FB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071" y="320293"/>
            <a:ext cx="1311858" cy="1403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8D28A-4183-5A47-8FC6-2F5F97CBFBE9}"/>
              </a:ext>
            </a:extLst>
          </p:cNvPr>
          <p:cNvSpPr txBox="1"/>
          <p:nvPr/>
        </p:nvSpPr>
        <p:spPr>
          <a:xfrm>
            <a:off x="503237" y="2025567"/>
            <a:ext cx="453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Profile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3A760-AD29-F049-A03C-8EA89B588FFC}"/>
              </a:ext>
            </a:extLst>
          </p:cNvPr>
          <p:cNvSpPr txBox="1"/>
          <p:nvPr/>
        </p:nvSpPr>
        <p:spPr>
          <a:xfrm>
            <a:off x="503237" y="4088960"/>
            <a:ext cx="453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Password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48EC2-47A2-804D-954B-D68398DD892C}"/>
              </a:ext>
            </a:extLst>
          </p:cNvPr>
          <p:cNvSpPr txBox="1"/>
          <p:nvPr/>
        </p:nvSpPr>
        <p:spPr>
          <a:xfrm>
            <a:off x="503237" y="1024248"/>
            <a:ext cx="5331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account management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773901F-167B-4510-97AF-A225F9440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" y="2510901"/>
            <a:ext cx="4273288" cy="483176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34C1BA03-E1E7-427C-8840-ADEE25B7B86D}"/>
              </a:ext>
            </a:extLst>
          </p:cNvPr>
          <p:cNvSpPr/>
          <p:nvPr/>
        </p:nvSpPr>
        <p:spPr>
          <a:xfrm rot="2505709">
            <a:off x="4812038" y="2900046"/>
            <a:ext cx="64218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E486EAC-B342-4EF8-A58A-3AC7C5DE0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91" y="4712718"/>
            <a:ext cx="4538739" cy="443373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096C781A-543C-4A00-BB09-EE46B746E457}"/>
              </a:ext>
            </a:extLst>
          </p:cNvPr>
          <p:cNvSpPr/>
          <p:nvPr/>
        </p:nvSpPr>
        <p:spPr>
          <a:xfrm rot="1696311">
            <a:off x="5262488" y="4989854"/>
            <a:ext cx="64218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996D51-5736-482E-972A-5E7ADCE1C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187" y="3446032"/>
            <a:ext cx="3142742" cy="11390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A784058-F089-4793-A5F1-2BDDBAA1A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011" y="5549443"/>
            <a:ext cx="3542572" cy="124561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FF0245A-8FEA-41ED-9B28-C6AF2E0116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8142" y="2595840"/>
            <a:ext cx="3441052" cy="4040629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BD1BB9B0-182A-4B17-9A90-73A0D3D1EFF1}"/>
              </a:ext>
            </a:extLst>
          </p:cNvPr>
          <p:cNvSpPr/>
          <p:nvPr/>
        </p:nvSpPr>
        <p:spPr>
          <a:xfrm>
            <a:off x="7381188" y="398448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9924DD5B-343E-4536-99B6-6EB666DBB38A}"/>
              </a:ext>
            </a:extLst>
          </p:cNvPr>
          <p:cNvSpPr/>
          <p:nvPr/>
        </p:nvSpPr>
        <p:spPr>
          <a:xfrm>
            <a:off x="7381188" y="554944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8BE245A3-8E92-4A25-A978-DCE585ABD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1710" y="1569600"/>
            <a:ext cx="787313" cy="77808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F77E74A-A66F-485E-9DF2-11B4092FDAB8}"/>
              </a:ext>
            </a:extLst>
          </p:cNvPr>
          <p:cNvSpPr txBox="1"/>
          <p:nvPr/>
        </p:nvSpPr>
        <p:spPr>
          <a:xfrm>
            <a:off x="10198668" y="1773977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NodeJS</a:t>
            </a:r>
          </a:p>
        </p:txBody>
      </p:sp>
    </p:spTree>
    <p:extLst>
      <p:ext uri="{BB962C8B-B14F-4D97-AF65-F5344CB8AC3E}">
        <p14:creationId xmlns:p14="http://schemas.microsoft.com/office/powerpoint/2010/main" val="369955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B043D7DC-12D0-9643-A765-CCCE120A487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3238" y="285750"/>
            <a:ext cx="37544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Front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End</a:t>
            </a:r>
            <a:endParaRPr lang="zh-CN" altLang="en-US" sz="3200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3">
            <a:extLst>
              <a:ext uri="{FF2B5EF4-FFF2-40B4-BE49-F238E27FC236}">
                <a16:creationId xmlns:a16="http://schemas.microsoft.com/office/drawing/2014/main" id="{60FA8382-8AE9-074D-9DC9-29D9062FEE60}"/>
              </a:ext>
            </a:extLst>
          </p:cNvPr>
          <p:cNvCxnSpPr/>
          <p:nvPr/>
        </p:nvCxnSpPr>
        <p:spPr>
          <a:xfrm>
            <a:off x="628650" y="1021822"/>
            <a:ext cx="914400" cy="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A6B5C34-7819-5E4D-BB7E-D45676FB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071" y="320293"/>
            <a:ext cx="1311858" cy="14030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7FF4C7-EBD8-3F4A-8E65-C789AFA59604}"/>
              </a:ext>
            </a:extLst>
          </p:cNvPr>
          <p:cNvSpPr txBox="1"/>
          <p:nvPr/>
        </p:nvSpPr>
        <p:spPr>
          <a:xfrm>
            <a:off x="628650" y="2201546"/>
            <a:ext cx="412961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GoogleMapsAPIWrapper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AgmCoreModule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map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according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user’s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location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Explore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theaters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near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Drag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drop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location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48EC2-47A2-804D-954B-D68398DD892C}"/>
              </a:ext>
            </a:extLst>
          </p:cNvPr>
          <p:cNvSpPr txBox="1"/>
          <p:nvPr/>
        </p:nvSpPr>
        <p:spPr>
          <a:xfrm>
            <a:off x="503238" y="1024248"/>
            <a:ext cx="453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Explore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3A55B7-0B13-48DA-8F4E-2F930A8FE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371" y="3429000"/>
            <a:ext cx="6586979" cy="13234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69EC42-CA9D-47DF-91ED-AE907DA13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371" y="2363297"/>
            <a:ext cx="6019800" cy="2762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442A15-9E57-43E1-A706-998871F82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61" y="5433200"/>
            <a:ext cx="5399339" cy="10537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B353D2-3A70-4942-B5DF-F93E45DE3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0139" y="5433201"/>
            <a:ext cx="5429444" cy="105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47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B043D7DC-12D0-9643-A765-CCCE120A487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3238" y="285750"/>
            <a:ext cx="37544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Front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End</a:t>
            </a:r>
            <a:endParaRPr lang="zh-CN" altLang="en-US" sz="3200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3">
            <a:extLst>
              <a:ext uri="{FF2B5EF4-FFF2-40B4-BE49-F238E27FC236}">
                <a16:creationId xmlns:a16="http://schemas.microsoft.com/office/drawing/2014/main" id="{60FA8382-8AE9-074D-9DC9-29D9062FEE60}"/>
              </a:ext>
            </a:extLst>
          </p:cNvPr>
          <p:cNvCxnSpPr/>
          <p:nvPr/>
        </p:nvCxnSpPr>
        <p:spPr>
          <a:xfrm>
            <a:off x="628650" y="1021822"/>
            <a:ext cx="914400" cy="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A6B5C34-7819-5E4D-BB7E-D45676FB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071" y="320293"/>
            <a:ext cx="1311858" cy="14030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7FF4C7-EBD8-3F4A-8E65-C789AFA59604}"/>
              </a:ext>
            </a:extLst>
          </p:cNvPr>
          <p:cNvSpPr txBox="1"/>
          <p:nvPr/>
        </p:nvSpPr>
        <p:spPr>
          <a:xfrm>
            <a:off x="628650" y="2201546"/>
            <a:ext cx="58398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JwSocialButtonsModule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Direct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Twitter,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allow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Direct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Facebook,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allow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like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48EC2-47A2-804D-954B-D68398DD892C}"/>
              </a:ext>
            </a:extLst>
          </p:cNvPr>
          <p:cNvSpPr txBox="1"/>
          <p:nvPr/>
        </p:nvSpPr>
        <p:spPr>
          <a:xfrm>
            <a:off x="503238" y="1024248"/>
            <a:ext cx="453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Explore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0147D8-3A4F-4105-9521-FE928AED4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462" y="2335517"/>
            <a:ext cx="6134100" cy="257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396418-5085-411D-A319-734093B8A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90" y="4992491"/>
            <a:ext cx="3962400" cy="14001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B4D193-112B-4413-8D1C-3E682ADD1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0" y="4176984"/>
            <a:ext cx="68580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28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B043D7DC-12D0-9643-A765-CCCE120A487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3238" y="285750"/>
            <a:ext cx="37544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Front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End</a:t>
            </a:r>
            <a:endParaRPr lang="zh-CN" altLang="en-US" sz="3200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3">
            <a:extLst>
              <a:ext uri="{FF2B5EF4-FFF2-40B4-BE49-F238E27FC236}">
                <a16:creationId xmlns:a16="http://schemas.microsoft.com/office/drawing/2014/main" id="{60FA8382-8AE9-074D-9DC9-29D9062FEE60}"/>
              </a:ext>
            </a:extLst>
          </p:cNvPr>
          <p:cNvCxnSpPr/>
          <p:nvPr/>
        </p:nvCxnSpPr>
        <p:spPr>
          <a:xfrm>
            <a:off x="628650" y="1021822"/>
            <a:ext cx="914400" cy="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A6B5C34-7819-5E4D-BB7E-D45676FB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071" y="320293"/>
            <a:ext cx="1311858" cy="14030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7FF4C7-EBD8-3F4A-8E65-C789AFA59604}"/>
              </a:ext>
            </a:extLst>
          </p:cNvPr>
          <p:cNvSpPr txBox="1"/>
          <p:nvPr/>
        </p:nvSpPr>
        <p:spPr>
          <a:xfrm>
            <a:off x="628648" y="1985052"/>
            <a:ext cx="453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Populate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61899-7CE3-B44F-B659-0CB83B9C4E83}"/>
              </a:ext>
            </a:extLst>
          </p:cNvPr>
          <p:cNvSpPr txBox="1"/>
          <p:nvPr/>
        </p:nvSpPr>
        <p:spPr>
          <a:xfrm>
            <a:off x="7240291" y="1259178"/>
            <a:ext cx="45389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Return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movie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Item(s)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8D28A-4183-5A47-8FC6-2F5F97CBFBE9}"/>
              </a:ext>
            </a:extLst>
          </p:cNvPr>
          <p:cNvSpPr txBox="1"/>
          <p:nvPr/>
        </p:nvSpPr>
        <p:spPr>
          <a:xfrm>
            <a:off x="628650" y="4094820"/>
            <a:ext cx="453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Carousel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Display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7B8A613-2A3F-ED4D-808C-C113DA3B4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645843"/>
            <a:ext cx="3743944" cy="63490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809C16-87E4-144E-B80E-17EF35550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8" y="5333502"/>
            <a:ext cx="3743944" cy="10156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5C560-B7A8-FA48-9B41-35E4E5BE5078}"/>
              </a:ext>
            </a:extLst>
          </p:cNvPr>
          <p:cNvSpPr txBox="1"/>
          <p:nvPr/>
        </p:nvSpPr>
        <p:spPr>
          <a:xfrm>
            <a:off x="503238" y="1024248"/>
            <a:ext cx="453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Browsing movie(s) info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5" name="Picture 14" descr="A close up of a screen&#10;&#10;Description automatically generated">
            <a:extLst>
              <a:ext uri="{FF2B5EF4-FFF2-40B4-BE49-F238E27FC236}">
                <a16:creationId xmlns:a16="http://schemas.microsoft.com/office/drawing/2014/main" id="{3749B4F0-2A19-6844-85ED-D7D5EB3E5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7" y="2511638"/>
            <a:ext cx="2942455" cy="1358900"/>
          </a:xfrm>
          <a:prstGeom prst="rect">
            <a:avLst/>
          </a:prstGeom>
        </p:spPr>
      </p:pic>
      <p:pic>
        <p:nvPicPr>
          <p:cNvPr id="17" name="Picture 16" descr="A black sign with white text&#10;&#10;Description automatically generated">
            <a:extLst>
              <a:ext uri="{FF2B5EF4-FFF2-40B4-BE49-F238E27FC236}">
                <a16:creationId xmlns:a16="http://schemas.microsoft.com/office/drawing/2014/main" id="{6C6EF9F1-6E01-3344-BBF8-ABEFB3388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810" y="2570706"/>
            <a:ext cx="2222500" cy="738663"/>
          </a:xfrm>
          <a:prstGeom prst="rect">
            <a:avLst/>
          </a:prstGeom>
        </p:spPr>
      </p:pic>
      <p:pic>
        <p:nvPicPr>
          <p:cNvPr id="19" name="Picture 18" descr="A screen shot of a computer&#10;&#10;Description automatically generated">
            <a:extLst>
              <a:ext uri="{FF2B5EF4-FFF2-40B4-BE49-F238E27FC236}">
                <a16:creationId xmlns:a16="http://schemas.microsoft.com/office/drawing/2014/main" id="{0F60BA1A-A8C6-F341-A9E2-4321931864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677" y="1831998"/>
            <a:ext cx="2169808" cy="14805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B4C752-0BAE-9248-BA72-FFC604B21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852" y="1831998"/>
            <a:ext cx="2347732" cy="1480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CFBFB4-D2B3-4B41-906C-EE777CF0B5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2745" y="4066710"/>
            <a:ext cx="1375013" cy="1358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D6B0D6-5204-2542-9C26-0F68B6731F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9010035" y="4440750"/>
            <a:ext cx="818502" cy="7180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3FCC6F-944A-6E46-9C0E-F8CFC19D90C7}"/>
              </a:ext>
            </a:extLst>
          </p:cNvPr>
          <p:cNvSpPr txBox="1"/>
          <p:nvPr/>
        </p:nvSpPr>
        <p:spPr>
          <a:xfrm>
            <a:off x="7494408" y="4537755"/>
            <a:ext cx="1521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isActi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true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BCBFCC-1365-BE43-9D94-DF469F4BB6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597999" flipH="1">
            <a:off x="7433443" y="5115431"/>
            <a:ext cx="601412" cy="591168"/>
          </a:xfrm>
          <a:prstGeom prst="rect">
            <a:avLst/>
          </a:prstGeom>
        </p:spPr>
      </p:pic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76D3203F-B03D-6E43-89BD-747A0BAF8B5C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60033" y="4285324"/>
            <a:ext cx="801216" cy="481691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ight Arrow 58">
            <a:extLst>
              <a:ext uri="{FF2B5EF4-FFF2-40B4-BE49-F238E27FC236}">
                <a16:creationId xmlns:a16="http://schemas.microsoft.com/office/drawing/2014/main" id="{7DD7F192-0B5F-2E4A-A19C-48021FB3AFDB}"/>
              </a:ext>
            </a:extLst>
          </p:cNvPr>
          <p:cNvSpPr/>
          <p:nvPr/>
        </p:nvSpPr>
        <p:spPr>
          <a:xfrm rot="20460281">
            <a:off x="8033546" y="4940987"/>
            <a:ext cx="1058511" cy="145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4E8833-C6A1-0F4C-83C3-9168C0ED18CC}"/>
              </a:ext>
            </a:extLst>
          </p:cNvPr>
          <p:cNvSpPr txBox="1"/>
          <p:nvPr/>
        </p:nvSpPr>
        <p:spPr>
          <a:xfrm rot="20098373">
            <a:off x="7585253" y="5624310"/>
            <a:ext cx="1059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ategories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D7D1014C-F69A-8D48-9ADC-B43965C225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0285" y="5700952"/>
            <a:ext cx="718001" cy="718001"/>
          </a:xfrm>
          <a:prstGeom prst="rect">
            <a:avLst/>
          </a:prstGeom>
        </p:spPr>
      </p:pic>
      <p:pic>
        <p:nvPicPr>
          <p:cNvPr id="64" name="Picture 63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2FF7F45C-1A30-CF4D-887A-BC5DB8CBFE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07" y="3718305"/>
            <a:ext cx="2561188" cy="1403057"/>
          </a:xfrm>
          <a:prstGeom prst="rect">
            <a:avLst/>
          </a:prstGeom>
        </p:spPr>
      </p:pic>
      <p:sp>
        <p:nvSpPr>
          <p:cNvPr id="68" name="Down Arrow 67">
            <a:extLst>
              <a:ext uri="{FF2B5EF4-FFF2-40B4-BE49-F238E27FC236}">
                <a16:creationId xmlns:a16="http://schemas.microsoft.com/office/drawing/2014/main" id="{9B49CDE3-05A4-6645-8EB1-824D221F59AF}"/>
              </a:ext>
            </a:extLst>
          </p:cNvPr>
          <p:cNvSpPr/>
          <p:nvPr/>
        </p:nvSpPr>
        <p:spPr>
          <a:xfrm>
            <a:off x="9267851" y="5063701"/>
            <a:ext cx="180949" cy="5623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EE5ED6F-3233-414F-9238-99511A457C6B}"/>
              </a:ext>
            </a:extLst>
          </p:cNvPr>
          <p:cNvSpPr txBox="1"/>
          <p:nvPr/>
        </p:nvSpPr>
        <p:spPr>
          <a:xfrm>
            <a:off x="9778286" y="5781004"/>
            <a:ext cx="17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matched) 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Movie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items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BD65C12-083F-D644-AF74-D13AD4F8A143}"/>
              </a:ext>
            </a:extLst>
          </p:cNvPr>
          <p:cNvSpPr txBox="1"/>
          <p:nvPr/>
        </p:nvSpPr>
        <p:spPr>
          <a:xfrm>
            <a:off x="8507378" y="3967234"/>
            <a:ext cx="182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ategories[index]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C52B71-4E0E-8943-9EA1-B8DF8AA21FFE}"/>
              </a:ext>
            </a:extLst>
          </p:cNvPr>
          <p:cNvSpPr txBox="1"/>
          <p:nvPr/>
        </p:nvSpPr>
        <p:spPr>
          <a:xfrm>
            <a:off x="10651445" y="3701261"/>
            <a:ext cx="182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mongoDB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589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形 22" descr="平板電腦">
            <a:extLst>
              <a:ext uri="{FF2B5EF4-FFF2-40B4-BE49-F238E27FC236}">
                <a16:creationId xmlns:a16="http://schemas.microsoft.com/office/drawing/2014/main" id="{40E822B6-E1BA-A44F-AF28-24365AB84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9587" y="1960068"/>
            <a:ext cx="2037281" cy="2037281"/>
          </a:xfrm>
          <a:prstGeom prst="rect">
            <a:avLst/>
          </a:prstGeom>
        </p:spPr>
      </p:pic>
      <p:sp>
        <p:nvSpPr>
          <p:cNvPr id="24" name="文本框 1">
            <a:extLst>
              <a:ext uri="{FF2B5EF4-FFF2-40B4-BE49-F238E27FC236}">
                <a16:creationId xmlns:a16="http://schemas.microsoft.com/office/drawing/2014/main" id="{2333A151-6161-F340-89E3-C0353369FB5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3238" y="285750"/>
            <a:ext cx="37544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Front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End</a:t>
            </a:r>
            <a:endParaRPr lang="zh-CN" altLang="en-US" sz="3200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直接连接符 3">
            <a:extLst>
              <a:ext uri="{FF2B5EF4-FFF2-40B4-BE49-F238E27FC236}">
                <a16:creationId xmlns:a16="http://schemas.microsoft.com/office/drawing/2014/main" id="{3B6C46F7-10DD-6B42-8606-F2BC7D3E326C}"/>
              </a:ext>
            </a:extLst>
          </p:cNvPr>
          <p:cNvCxnSpPr/>
          <p:nvPr/>
        </p:nvCxnSpPr>
        <p:spPr>
          <a:xfrm>
            <a:off x="628650" y="1021822"/>
            <a:ext cx="914400" cy="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">
            <a:extLst>
              <a:ext uri="{FF2B5EF4-FFF2-40B4-BE49-F238E27FC236}">
                <a16:creationId xmlns:a16="http://schemas.microsoft.com/office/drawing/2014/main" id="{1581B75B-4915-C746-9AFE-2A25BE4E0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071" y="320293"/>
            <a:ext cx="1311858" cy="1403057"/>
          </a:xfrm>
          <a:prstGeom prst="rect">
            <a:avLst/>
          </a:prstGeom>
        </p:spPr>
      </p:pic>
      <p:sp>
        <p:nvSpPr>
          <p:cNvPr id="27" name="TextBox 8">
            <a:extLst>
              <a:ext uri="{FF2B5EF4-FFF2-40B4-BE49-F238E27FC236}">
                <a16:creationId xmlns:a16="http://schemas.microsoft.com/office/drawing/2014/main" id="{63DE14B3-A2E2-404C-A610-0A06DB885C34}"/>
              </a:ext>
            </a:extLst>
          </p:cNvPr>
          <p:cNvSpPr txBox="1"/>
          <p:nvPr/>
        </p:nvSpPr>
        <p:spPr>
          <a:xfrm>
            <a:off x="503238" y="1024248"/>
            <a:ext cx="45389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Movie Details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8" name="Right Arrow 29">
            <a:extLst>
              <a:ext uri="{FF2B5EF4-FFF2-40B4-BE49-F238E27FC236}">
                <a16:creationId xmlns:a16="http://schemas.microsoft.com/office/drawing/2014/main" id="{B7EBC939-97CB-B043-9FBE-0B5789D711AB}"/>
              </a:ext>
            </a:extLst>
          </p:cNvPr>
          <p:cNvSpPr/>
          <p:nvPr/>
        </p:nvSpPr>
        <p:spPr>
          <a:xfrm rot="20215177">
            <a:off x="4559381" y="5488774"/>
            <a:ext cx="2651269" cy="28639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30">
            <a:extLst>
              <a:ext uri="{FF2B5EF4-FFF2-40B4-BE49-F238E27FC236}">
                <a16:creationId xmlns:a16="http://schemas.microsoft.com/office/drawing/2014/main" id="{DF3DE616-96A0-8B40-B6D6-9B73B0B7F8B6}"/>
              </a:ext>
            </a:extLst>
          </p:cNvPr>
          <p:cNvSpPr/>
          <p:nvPr/>
        </p:nvSpPr>
        <p:spPr>
          <a:xfrm rot="9059174">
            <a:off x="3769098" y="2414351"/>
            <a:ext cx="2142360" cy="30159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31">
            <a:extLst>
              <a:ext uri="{FF2B5EF4-FFF2-40B4-BE49-F238E27FC236}">
                <a16:creationId xmlns:a16="http://schemas.microsoft.com/office/drawing/2014/main" id="{BC4F2CBC-5D5E-EA4A-90B7-682918DBFBB5}"/>
              </a:ext>
            </a:extLst>
          </p:cNvPr>
          <p:cNvSpPr txBox="1"/>
          <p:nvPr/>
        </p:nvSpPr>
        <p:spPr>
          <a:xfrm>
            <a:off x="2380456" y="2194719"/>
            <a:ext cx="2959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 the </a:t>
            </a:r>
            <a:r>
              <a:rPr lang="en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unique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endParaRPr lang="en" altLang="zh-TW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AE2E111-C72C-7C4A-8DB7-00A9A4DCA7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7" t="38235" r="9769" b="31581"/>
          <a:stretch/>
        </p:blipFill>
        <p:spPr>
          <a:xfrm>
            <a:off x="5440072" y="1712695"/>
            <a:ext cx="6580744" cy="268742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6D3697A8-3073-DF4D-884E-817638BCFB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14"/>
          <a:stretch/>
        </p:blipFill>
        <p:spPr>
          <a:xfrm>
            <a:off x="6096000" y="4672641"/>
            <a:ext cx="6007100" cy="316528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759C590-2A24-4149-8B32-3BFEEA4BFD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0" r="4696" b="6989"/>
          <a:stretch/>
        </p:blipFill>
        <p:spPr>
          <a:xfrm>
            <a:off x="291551" y="3116877"/>
            <a:ext cx="4548727" cy="26874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5E71CBF-A348-4946-B111-DF833E19FD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0" b="4689"/>
          <a:stretch/>
        </p:blipFill>
        <p:spPr>
          <a:xfrm>
            <a:off x="291551" y="3406089"/>
            <a:ext cx="4548727" cy="3166161"/>
          </a:xfrm>
          <a:prstGeom prst="rect">
            <a:avLst/>
          </a:prstGeom>
        </p:spPr>
      </p:pic>
      <p:sp>
        <p:nvSpPr>
          <p:cNvPr id="35" name="TextBox 31">
            <a:extLst>
              <a:ext uri="{FF2B5EF4-FFF2-40B4-BE49-F238E27FC236}">
                <a16:creationId xmlns:a16="http://schemas.microsoft.com/office/drawing/2014/main" id="{9108A4D1-691C-904C-A91D-366D60672A67}"/>
              </a:ext>
            </a:extLst>
          </p:cNvPr>
          <p:cNvSpPr txBox="1"/>
          <p:nvPr/>
        </p:nvSpPr>
        <p:spPr>
          <a:xfrm>
            <a:off x="5796405" y="5706710"/>
            <a:ext cx="3982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Let the page shows the detail</a:t>
            </a:r>
            <a:endParaRPr lang="en" altLang="zh-TW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36" name="圖形 35" descr="有兩個小朋友的家庭">
            <a:extLst>
              <a:ext uri="{FF2B5EF4-FFF2-40B4-BE49-F238E27FC236}">
                <a16:creationId xmlns:a16="http://schemas.microsoft.com/office/drawing/2014/main" id="{2A57864D-53CC-F14D-80D2-4545B36BF4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81028" y="2491689"/>
            <a:ext cx="914400" cy="914400"/>
          </a:xfrm>
          <a:prstGeom prst="rect">
            <a:avLst/>
          </a:prstGeom>
        </p:spPr>
      </p:pic>
      <p:pic>
        <p:nvPicPr>
          <p:cNvPr id="37" name="圖形 36" descr="手背向前食指朝右指">
            <a:extLst>
              <a:ext uri="{FF2B5EF4-FFF2-40B4-BE49-F238E27FC236}">
                <a16:creationId xmlns:a16="http://schemas.microsoft.com/office/drawing/2014/main" id="{252E7C10-4ACF-5F45-B060-FC5D5533C5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3020732">
            <a:off x="9388799" y="2770565"/>
            <a:ext cx="1271049" cy="127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71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B043D7DC-12D0-9643-A765-CCCE120A487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3238" y="285750"/>
            <a:ext cx="37544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Front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End</a:t>
            </a:r>
            <a:endParaRPr lang="zh-CN" altLang="en-US" sz="3200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3">
            <a:extLst>
              <a:ext uri="{FF2B5EF4-FFF2-40B4-BE49-F238E27FC236}">
                <a16:creationId xmlns:a16="http://schemas.microsoft.com/office/drawing/2014/main" id="{60FA8382-8AE9-074D-9DC9-29D9062FEE60}"/>
              </a:ext>
            </a:extLst>
          </p:cNvPr>
          <p:cNvCxnSpPr/>
          <p:nvPr/>
        </p:nvCxnSpPr>
        <p:spPr>
          <a:xfrm>
            <a:off x="628650" y="1021822"/>
            <a:ext cx="914400" cy="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A6B5C34-7819-5E4D-BB7E-D45676FB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071" y="320293"/>
            <a:ext cx="1311858" cy="14030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7FF4C7-EBD8-3F4A-8E65-C789AFA59604}"/>
              </a:ext>
            </a:extLst>
          </p:cNvPr>
          <p:cNvSpPr txBox="1"/>
          <p:nvPr/>
        </p:nvSpPr>
        <p:spPr>
          <a:xfrm>
            <a:off x="8542124" y="-47340"/>
            <a:ext cx="4538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Like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movie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48EC2-47A2-804D-954B-D68398DD892C}"/>
              </a:ext>
            </a:extLst>
          </p:cNvPr>
          <p:cNvSpPr txBox="1"/>
          <p:nvPr/>
        </p:nvSpPr>
        <p:spPr>
          <a:xfrm>
            <a:off x="503238" y="1024248"/>
            <a:ext cx="453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Collection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Management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525FA1-9236-5842-8249-9F1F48776353}"/>
              </a:ext>
            </a:extLst>
          </p:cNvPr>
          <p:cNvCxnSpPr>
            <a:cxnSpLocks/>
          </p:cNvCxnSpPr>
          <p:nvPr/>
        </p:nvCxnSpPr>
        <p:spPr>
          <a:xfrm flipV="1">
            <a:off x="176284" y="4132265"/>
            <a:ext cx="4342761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434E873-7791-2A4C-9992-0FD0AEB8EBEC}"/>
              </a:ext>
            </a:extLst>
          </p:cNvPr>
          <p:cNvSpPr/>
          <p:nvPr/>
        </p:nvSpPr>
        <p:spPr>
          <a:xfrm>
            <a:off x="885371" y="2120357"/>
            <a:ext cx="3417650" cy="427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Likes</a:t>
            </a:r>
            <a:r>
              <a:rPr lang="en-US" altLang="zh-CN" dirty="0">
                <a:sym typeface="Wingdings" pitchFamily="2" charset="2"/>
              </a:rPr>
              <a:t>(array,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key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of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user)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11351B-15D0-0F49-897B-3BC5CDAC7CCF}"/>
              </a:ext>
            </a:extLst>
          </p:cNvPr>
          <p:cNvGrpSpPr/>
          <p:nvPr/>
        </p:nvGrpSpPr>
        <p:grpSpPr>
          <a:xfrm>
            <a:off x="4745384" y="3560105"/>
            <a:ext cx="3386763" cy="1007917"/>
            <a:chOff x="1771123" y="132652"/>
            <a:chExt cx="2232248" cy="664328"/>
          </a:xfrm>
        </p:grpSpPr>
        <p:sp>
          <p:nvSpPr>
            <p:cNvPr id="14" name="Smiley Face 13">
              <a:extLst>
                <a:ext uri="{FF2B5EF4-FFF2-40B4-BE49-F238E27FC236}">
                  <a16:creationId xmlns:a16="http://schemas.microsoft.com/office/drawing/2014/main" id="{5D6A33EE-94CA-CF47-A19E-DEF496ADC030}"/>
                </a:ext>
              </a:extLst>
            </p:cNvPr>
            <p:cNvSpPr/>
            <p:nvPr/>
          </p:nvSpPr>
          <p:spPr>
            <a:xfrm>
              <a:off x="2267744" y="436940"/>
              <a:ext cx="360040" cy="360040"/>
            </a:xfrm>
            <a:prstGeom prst="smileyFac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94DCFE-958C-2C4B-81E8-9792F68D4BD4}"/>
                </a:ext>
              </a:extLst>
            </p:cNvPr>
            <p:cNvSpPr txBox="1"/>
            <p:nvPr/>
          </p:nvSpPr>
          <p:spPr>
            <a:xfrm>
              <a:off x="1771123" y="132652"/>
              <a:ext cx="2232248" cy="304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7AC12"/>
                  </a:solidFill>
                </a:rPr>
                <a:t>User(a</a:t>
              </a:r>
              <a:r>
                <a:rPr lang="zh-CN" altLang="en-US" sz="2400" b="1" dirty="0">
                  <a:solidFill>
                    <a:srgbClr val="F7AC12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7AC12"/>
                  </a:solidFill>
                </a:rPr>
                <a:t>collection)</a:t>
              </a:r>
              <a:endParaRPr lang="en-US" sz="2400" b="1" dirty="0">
                <a:solidFill>
                  <a:srgbClr val="F7AC12"/>
                </a:solidFill>
              </a:endParaRPr>
            </a:p>
          </p:txBody>
        </p:sp>
      </p:grp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13E06369-81BA-0743-BB64-685794094E91}"/>
              </a:ext>
            </a:extLst>
          </p:cNvPr>
          <p:cNvSpPr/>
          <p:nvPr/>
        </p:nvSpPr>
        <p:spPr>
          <a:xfrm>
            <a:off x="858741" y="2678023"/>
            <a:ext cx="1068016" cy="1094201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highlight>
                  <a:srgbClr val="F7AC12"/>
                </a:highlight>
              </a:rPr>
              <a:t>Movie_id</a:t>
            </a:r>
            <a:endParaRPr lang="en-US" dirty="0">
              <a:highlight>
                <a:srgbClr val="F7AC12"/>
              </a:highlight>
            </a:endParaRPr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B71286C4-799A-AB43-89D3-E6C3CE02D15F}"/>
              </a:ext>
            </a:extLst>
          </p:cNvPr>
          <p:cNvSpPr/>
          <p:nvPr/>
        </p:nvSpPr>
        <p:spPr>
          <a:xfrm>
            <a:off x="2046873" y="2678023"/>
            <a:ext cx="1068016" cy="1094201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highlight>
                  <a:srgbClr val="F7AC12"/>
                </a:highlight>
              </a:rPr>
              <a:t>Movie_id</a:t>
            </a:r>
            <a:endParaRPr lang="en-US" dirty="0">
              <a:highlight>
                <a:srgbClr val="F7AC12"/>
              </a:highlight>
            </a:endParaRPr>
          </a:p>
        </p:txBody>
      </p:sp>
      <p:sp>
        <p:nvSpPr>
          <p:cNvPr id="18" name="Folded Corner 17">
            <a:extLst>
              <a:ext uri="{FF2B5EF4-FFF2-40B4-BE49-F238E27FC236}">
                <a16:creationId xmlns:a16="http://schemas.microsoft.com/office/drawing/2014/main" id="{50CF2965-EE43-B94C-A4DF-86E14243C37B}"/>
              </a:ext>
            </a:extLst>
          </p:cNvPr>
          <p:cNvSpPr/>
          <p:nvPr/>
        </p:nvSpPr>
        <p:spPr>
          <a:xfrm>
            <a:off x="3235005" y="2678023"/>
            <a:ext cx="1068016" cy="1094201"/>
          </a:xfrm>
          <a:prstGeom prst="foldedCorner">
            <a:avLst/>
          </a:prstGeom>
          <a:ln>
            <a:prstDash val="dash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highlight>
                  <a:srgbClr val="F7AC12"/>
                </a:highlight>
              </a:rPr>
              <a:t>Movie_id</a:t>
            </a:r>
            <a:endParaRPr lang="en-US" dirty="0">
              <a:highlight>
                <a:srgbClr val="F7AC12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D96F35-C0B7-FC49-A18E-4398AC381EC0}"/>
              </a:ext>
            </a:extLst>
          </p:cNvPr>
          <p:cNvSpPr txBox="1"/>
          <p:nvPr/>
        </p:nvSpPr>
        <p:spPr>
          <a:xfrm>
            <a:off x="138361" y="3694732"/>
            <a:ext cx="99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mongo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1384A6-11F4-DB49-A168-87DE53301408}"/>
              </a:ext>
            </a:extLst>
          </p:cNvPr>
          <p:cNvGrpSpPr/>
          <p:nvPr/>
        </p:nvGrpSpPr>
        <p:grpSpPr>
          <a:xfrm>
            <a:off x="168389" y="4212794"/>
            <a:ext cx="4134632" cy="1857729"/>
            <a:chOff x="-5536" y="2991265"/>
            <a:chExt cx="4181492" cy="187878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9EDB9A-9587-C74C-B3D0-40C0C8634930}"/>
                </a:ext>
              </a:extLst>
            </p:cNvPr>
            <p:cNvSpPr/>
            <p:nvPr/>
          </p:nvSpPr>
          <p:spPr>
            <a:xfrm>
              <a:off x="719572" y="3789929"/>
              <a:ext cx="1080120" cy="108012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Movie1</a:t>
              </a: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7E78B1-279E-F54E-AB1C-231155102F8A}"/>
                </a:ext>
              </a:extLst>
            </p:cNvPr>
            <p:cNvSpPr/>
            <p:nvPr/>
          </p:nvSpPr>
          <p:spPr>
            <a:xfrm>
              <a:off x="1907704" y="3789403"/>
              <a:ext cx="1080120" cy="108012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Movie2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19068F-26FC-EF40-97D7-5367A1ABAAAD}"/>
                </a:ext>
              </a:extLst>
            </p:cNvPr>
            <p:cNvSpPr/>
            <p:nvPr/>
          </p:nvSpPr>
          <p:spPr>
            <a:xfrm>
              <a:off x="3095836" y="3789785"/>
              <a:ext cx="1080120" cy="108012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Movie3</a:t>
              </a:r>
              <a:endParaRPr lang="en-US" dirty="0"/>
            </a:p>
          </p:txBody>
        </p:sp>
        <p:sp>
          <p:nvSpPr>
            <p:cNvPr id="24" name="Heart 23">
              <a:extLst>
                <a:ext uri="{FF2B5EF4-FFF2-40B4-BE49-F238E27FC236}">
                  <a16:creationId xmlns:a16="http://schemas.microsoft.com/office/drawing/2014/main" id="{B1232E7B-2F39-1F49-82A1-783C0564F821}"/>
                </a:ext>
              </a:extLst>
            </p:cNvPr>
            <p:cNvSpPr/>
            <p:nvPr/>
          </p:nvSpPr>
          <p:spPr>
            <a:xfrm>
              <a:off x="1151620" y="3558434"/>
              <a:ext cx="225239" cy="225239"/>
            </a:xfrm>
            <a:prstGeom prst="hear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art 24">
              <a:extLst>
                <a:ext uri="{FF2B5EF4-FFF2-40B4-BE49-F238E27FC236}">
                  <a16:creationId xmlns:a16="http://schemas.microsoft.com/office/drawing/2014/main" id="{26D8803A-EA41-564C-9374-391E9E1F821A}"/>
                </a:ext>
              </a:extLst>
            </p:cNvPr>
            <p:cNvSpPr/>
            <p:nvPr/>
          </p:nvSpPr>
          <p:spPr>
            <a:xfrm>
              <a:off x="2402545" y="3558434"/>
              <a:ext cx="225239" cy="225239"/>
            </a:xfrm>
            <a:prstGeom prst="hear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art 25">
              <a:extLst>
                <a:ext uri="{FF2B5EF4-FFF2-40B4-BE49-F238E27FC236}">
                  <a16:creationId xmlns:a16="http://schemas.microsoft.com/office/drawing/2014/main" id="{76FC8D6C-FE6B-9B46-A28B-0C6EF7585033}"/>
                </a:ext>
              </a:extLst>
            </p:cNvPr>
            <p:cNvSpPr/>
            <p:nvPr/>
          </p:nvSpPr>
          <p:spPr>
            <a:xfrm>
              <a:off x="3540850" y="3558434"/>
              <a:ext cx="225239" cy="225239"/>
            </a:xfrm>
            <a:prstGeom prst="hear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A1CEC5-CFDF-6048-A611-E311A2181227}"/>
                </a:ext>
              </a:extLst>
            </p:cNvPr>
            <p:cNvSpPr txBox="1"/>
            <p:nvPr/>
          </p:nvSpPr>
          <p:spPr>
            <a:xfrm>
              <a:off x="-5536" y="2991265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Angular</a:t>
              </a:r>
              <a:endParaRPr lang="en-US" dirty="0"/>
            </a:p>
          </p:txBody>
        </p:sp>
      </p:grpSp>
      <p:sp>
        <p:nvSpPr>
          <p:cNvPr id="30" name="Right Arrow 29">
            <a:extLst>
              <a:ext uri="{FF2B5EF4-FFF2-40B4-BE49-F238E27FC236}">
                <a16:creationId xmlns:a16="http://schemas.microsoft.com/office/drawing/2014/main" id="{DD31145C-A0BC-9D4D-A067-B79AA20B077A}"/>
              </a:ext>
            </a:extLst>
          </p:cNvPr>
          <p:cNvSpPr/>
          <p:nvPr/>
        </p:nvSpPr>
        <p:spPr>
          <a:xfrm rot="20948155">
            <a:off x="2815771" y="4413565"/>
            <a:ext cx="2624300" cy="33260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C8829B0-C01D-574D-AC7B-8E6139F3FFA9}"/>
              </a:ext>
            </a:extLst>
          </p:cNvPr>
          <p:cNvSpPr/>
          <p:nvPr/>
        </p:nvSpPr>
        <p:spPr>
          <a:xfrm rot="12091062">
            <a:off x="4323604" y="3167685"/>
            <a:ext cx="1906359" cy="2416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2E07DF-A281-A349-A534-1B4098BB0977}"/>
              </a:ext>
            </a:extLst>
          </p:cNvPr>
          <p:cNvSpPr txBox="1"/>
          <p:nvPr/>
        </p:nvSpPr>
        <p:spPr>
          <a:xfrm rot="1270636">
            <a:off x="4333358" y="2902044"/>
            <a:ext cx="338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movie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likes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4" name="Picture 33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55F46AE2-8EDD-9649-8542-09FE8181A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21" y="682171"/>
            <a:ext cx="5263771" cy="2434270"/>
          </a:xfrm>
          <a:prstGeom prst="rect">
            <a:avLst/>
          </a:prstGeom>
        </p:spPr>
      </p:pic>
      <p:pic>
        <p:nvPicPr>
          <p:cNvPr id="36" name="Picture 3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098FE11-2F68-BA49-9ECC-9C51C2706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466" y="4116074"/>
            <a:ext cx="6040087" cy="231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09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BF312B-9F09-6845-8417-F0700D405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" y="-1"/>
            <a:ext cx="12185621" cy="68579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AA9AF05-E09C-45F1-96C4-68DF5259F128}"/>
              </a:ext>
            </a:extLst>
          </p:cNvPr>
          <p:cNvSpPr/>
          <p:nvPr/>
        </p:nvSpPr>
        <p:spPr>
          <a:xfrm>
            <a:off x="-19050" y="2419350"/>
            <a:ext cx="12211050" cy="19812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4100" name="组合 1">
            <a:extLst>
              <a:ext uri="{FF2B5EF4-FFF2-40B4-BE49-F238E27FC236}">
                <a16:creationId xmlns:a16="http://schemas.microsoft.com/office/drawing/2014/main" id="{ED45D19C-A75C-4741-8EBA-E5C83DF21D82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254000"/>
            <a:ext cx="2800351" cy="1028700"/>
            <a:chOff x="-906" y="254000"/>
            <a:chExt cx="2799351" cy="10287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DC233C6-8D10-4AD0-A53D-EEEA6D1C096B}"/>
                </a:ext>
              </a:extLst>
            </p:cNvPr>
            <p:cNvSpPr/>
            <p:nvPr/>
          </p:nvSpPr>
          <p:spPr>
            <a:xfrm>
              <a:off x="-906" y="254000"/>
              <a:ext cx="2799351" cy="1028700"/>
            </a:xfrm>
            <a:prstGeom prst="rect">
              <a:avLst/>
            </a:prstGeom>
            <a:solidFill>
              <a:srgbClr val="3FC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43" name="文本框 8">
              <a:extLst>
                <a:ext uri="{FF2B5EF4-FFF2-40B4-BE49-F238E27FC236}">
                  <a16:creationId xmlns:a16="http://schemas.microsoft.com/office/drawing/2014/main" id="{4D68355E-E5B9-2C43-ADED-8E51DF94B3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466" y="445184"/>
              <a:ext cx="264795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</a:t>
              </a:r>
              <a:endPara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椭圆 9" hidden="1">
            <a:extLst>
              <a:ext uri="{FF2B5EF4-FFF2-40B4-BE49-F238E27FC236}">
                <a16:creationId xmlns:a16="http://schemas.microsoft.com/office/drawing/2014/main" id="{2ACB9F10-FBE1-45AA-AE44-327FFDAC5519}"/>
              </a:ext>
            </a:extLst>
          </p:cNvPr>
          <p:cNvSpPr/>
          <p:nvPr/>
        </p:nvSpPr>
        <p:spPr>
          <a:xfrm>
            <a:off x="6724650" y="1466850"/>
            <a:ext cx="457200" cy="457200"/>
          </a:xfrm>
          <a:prstGeom prst="ellipse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 hidden="1">
            <a:extLst>
              <a:ext uri="{FF2B5EF4-FFF2-40B4-BE49-F238E27FC236}">
                <a16:creationId xmlns:a16="http://schemas.microsoft.com/office/drawing/2014/main" id="{50C78941-841F-4000-84EE-40FE1F787EC1}"/>
              </a:ext>
            </a:extLst>
          </p:cNvPr>
          <p:cNvSpPr/>
          <p:nvPr/>
        </p:nvSpPr>
        <p:spPr>
          <a:xfrm>
            <a:off x="6724650" y="2590800"/>
            <a:ext cx="457200" cy="457200"/>
          </a:xfrm>
          <a:prstGeom prst="ellipse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 hidden="1">
            <a:extLst>
              <a:ext uri="{FF2B5EF4-FFF2-40B4-BE49-F238E27FC236}">
                <a16:creationId xmlns:a16="http://schemas.microsoft.com/office/drawing/2014/main" id="{E3D7C8B8-A85E-4E4B-A203-DDEA875E9998}"/>
              </a:ext>
            </a:extLst>
          </p:cNvPr>
          <p:cNvSpPr/>
          <p:nvPr/>
        </p:nvSpPr>
        <p:spPr>
          <a:xfrm>
            <a:off x="6724650" y="3714750"/>
            <a:ext cx="457200" cy="457200"/>
          </a:xfrm>
          <a:prstGeom prst="ellipse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 hidden="1">
            <a:extLst>
              <a:ext uri="{FF2B5EF4-FFF2-40B4-BE49-F238E27FC236}">
                <a16:creationId xmlns:a16="http://schemas.microsoft.com/office/drawing/2014/main" id="{2E16C9E8-0E40-4912-995B-74ABD41B437F}"/>
              </a:ext>
            </a:extLst>
          </p:cNvPr>
          <p:cNvSpPr/>
          <p:nvPr/>
        </p:nvSpPr>
        <p:spPr>
          <a:xfrm>
            <a:off x="6743700" y="4838700"/>
            <a:ext cx="457200" cy="457200"/>
          </a:xfrm>
          <a:prstGeom prst="ellipse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05" name="文本框 13" hidden="1">
            <a:extLst>
              <a:ext uri="{FF2B5EF4-FFF2-40B4-BE49-F238E27FC236}">
                <a16:creationId xmlns:a16="http://schemas.microsoft.com/office/drawing/2014/main" id="{FDC2BE39-59E0-5A40-BAD0-C189F4CAF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8075" y="1433513"/>
            <a:ext cx="4000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公众账号基本信息介绍</a:t>
            </a:r>
          </a:p>
        </p:txBody>
      </p:sp>
      <p:sp>
        <p:nvSpPr>
          <p:cNvPr id="4106" name="文本框 14" hidden="1">
            <a:extLst>
              <a:ext uri="{FF2B5EF4-FFF2-40B4-BE49-F238E27FC236}">
                <a16:creationId xmlns:a16="http://schemas.microsoft.com/office/drawing/2014/main" id="{4D843891-2967-3F44-9962-5B1757589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8075" y="2590800"/>
            <a:ext cx="3600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图文信息统计分析</a:t>
            </a:r>
          </a:p>
        </p:txBody>
      </p:sp>
      <p:sp>
        <p:nvSpPr>
          <p:cNvPr id="4107" name="文本框 15" hidden="1">
            <a:extLst>
              <a:ext uri="{FF2B5EF4-FFF2-40B4-BE49-F238E27FC236}">
                <a16:creationId xmlns:a16="http://schemas.microsoft.com/office/drawing/2014/main" id="{54AC5E3F-5742-4440-B53C-2298FF29E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8075" y="3786188"/>
            <a:ext cx="38385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商业软文信息统计分析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4108" name="文本框 16" hidden="1">
            <a:extLst>
              <a:ext uri="{FF2B5EF4-FFF2-40B4-BE49-F238E27FC236}">
                <a16:creationId xmlns:a16="http://schemas.microsoft.com/office/drawing/2014/main" id="{C86B40E0-80FD-0C4B-8E70-349E1B72E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8075" y="4857750"/>
            <a:ext cx="1552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F2997E5-19AD-E748-B693-3D6313948C96}"/>
              </a:ext>
            </a:extLst>
          </p:cNvPr>
          <p:cNvGrpSpPr>
            <a:grpSpLocks/>
          </p:cNvGrpSpPr>
          <p:nvPr/>
        </p:nvGrpSpPr>
        <p:grpSpPr bwMode="auto">
          <a:xfrm>
            <a:off x="0" y="2686050"/>
            <a:ext cx="2798763" cy="1406525"/>
            <a:chOff x="0" y="2685845"/>
            <a:chExt cx="2798445" cy="1406070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265A9E7-CF98-435A-A75A-C7574FFEB573}"/>
                </a:ext>
              </a:extLst>
            </p:cNvPr>
            <p:cNvCxnSpPr/>
            <p:nvPr/>
          </p:nvCxnSpPr>
          <p:spPr>
            <a:xfrm>
              <a:off x="0" y="3425381"/>
              <a:ext cx="1347635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A62940E6-58D7-4335-B0FC-889B7FB7FCCD}"/>
                </a:ext>
              </a:extLst>
            </p:cNvPr>
            <p:cNvSpPr/>
            <p:nvPr/>
          </p:nvSpPr>
          <p:spPr>
            <a:xfrm>
              <a:off x="1347635" y="2685845"/>
              <a:ext cx="1450810" cy="1406070"/>
            </a:xfrm>
            <a:prstGeom prst="arc">
              <a:avLst>
                <a:gd name="adj1" fmla="val 10593415"/>
                <a:gd name="adj2" fmla="val 137738"/>
              </a:avLst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" name="组合 5">
            <a:extLst>
              <a:ext uri="{FF2B5EF4-FFF2-40B4-BE49-F238E27FC236}">
                <a16:creationId xmlns:a16="http://schemas.microsoft.com/office/drawing/2014/main" id="{7951275D-E976-EB40-97E4-FA637253CE5E}"/>
              </a:ext>
            </a:extLst>
          </p:cNvPr>
          <p:cNvGrpSpPr>
            <a:grpSpLocks/>
          </p:cNvGrpSpPr>
          <p:nvPr/>
        </p:nvGrpSpPr>
        <p:grpSpPr bwMode="auto">
          <a:xfrm>
            <a:off x="2763838" y="2686050"/>
            <a:ext cx="2808287" cy="1406525"/>
            <a:chOff x="2764367" y="2685844"/>
            <a:chExt cx="2808104" cy="1406070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96D46B06-BDEC-4FD2-9CA4-76465711011E}"/>
                </a:ext>
              </a:extLst>
            </p:cNvPr>
            <p:cNvCxnSpPr/>
            <p:nvPr/>
          </p:nvCxnSpPr>
          <p:spPr>
            <a:xfrm>
              <a:off x="2764367" y="3423793"/>
              <a:ext cx="1363573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弧形 21">
              <a:extLst>
                <a:ext uri="{FF2B5EF4-FFF2-40B4-BE49-F238E27FC236}">
                  <a16:creationId xmlns:a16="http://schemas.microsoft.com/office/drawing/2014/main" id="{D4BE364B-9B3B-41D3-9C80-956A3A658250}"/>
                </a:ext>
              </a:extLst>
            </p:cNvPr>
            <p:cNvSpPr/>
            <p:nvPr/>
          </p:nvSpPr>
          <p:spPr>
            <a:xfrm rot="10800000">
              <a:off x="4121591" y="2685844"/>
              <a:ext cx="1450880" cy="1406070"/>
            </a:xfrm>
            <a:prstGeom prst="arc">
              <a:avLst>
                <a:gd name="adj1" fmla="val 10840130"/>
                <a:gd name="adj2" fmla="val 21397055"/>
              </a:avLst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" name="组合 39">
            <a:extLst>
              <a:ext uri="{FF2B5EF4-FFF2-40B4-BE49-F238E27FC236}">
                <a16:creationId xmlns:a16="http://schemas.microsoft.com/office/drawing/2014/main" id="{B20722E1-83AF-BA45-B438-C0A68EC065EC}"/>
              </a:ext>
            </a:extLst>
          </p:cNvPr>
          <p:cNvGrpSpPr>
            <a:grpSpLocks/>
          </p:cNvGrpSpPr>
          <p:nvPr/>
        </p:nvGrpSpPr>
        <p:grpSpPr bwMode="auto">
          <a:xfrm>
            <a:off x="5586413" y="2725738"/>
            <a:ext cx="2816225" cy="1406525"/>
            <a:chOff x="5585886" y="2725963"/>
            <a:chExt cx="2816021" cy="1406070"/>
          </a:xfrm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AB68D70-C553-4DD5-9A3F-D2B14AB05CB8}"/>
                </a:ext>
              </a:extLst>
            </p:cNvPr>
            <p:cNvCxnSpPr/>
            <p:nvPr/>
          </p:nvCxnSpPr>
          <p:spPr>
            <a:xfrm>
              <a:off x="5585886" y="3424237"/>
              <a:ext cx="1381025" cy="9522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6A2391A9-A3EC-4104-A107-D6C984CC4790}"/>
                </a:ext>
              </a:extLst>
            </p:cNvPr>
            <p:cNvSpPr/>
            <p:nvPr/>
          </p:nvSpPr>
          <p:spPr>
            <a:xfrm>
              <a:off x="6951037" y="2725963"/>
              <a:ext cx="1450870" cy="1406070"/>
            </a:xfrm>
            <a:prstGeom prst="arc">
              <a:avLst>
                <a:gd name="adj1" fmla="val 10753503"/>
                <a:gd name="adj2" fmla="val 124940"/>
              </a:avLst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" name="组合 59">
            <a:extLst>
              <a:ext uri="{FF2B5EF4-FFF2-40B4-BE49-F238E27FC236}">
                <a16:creationId xmlns:a16="http://schemas.microsoft.com/office/drawing/2014/main" id="{0F7133A2-6FC0-2B4A-9E95-8D8725E24A44}"/>
              </a:ext>
            </a:extLst>
          </p:cNvPr>
          <p:cNvGrpSpPr>
            <a:grpSpLocks/>
          </p:cNvGrpSpPr>
          <p:nvPr/>
        </p:nvGrpSpPr>
        <p:grpSpPr bwMode="auto">
          <a:xfrm>
            <a:off x="8389938" y="2686050"/>
            <a:ext cx="3802062" cy="1406525"/>
            <a:chOff x="8389711" y="2685844"/>
            <a:chExt cx="3802289" cy="1406070"/>
          </a:xfrm>
        </p:grpSpPr>
        <p:grpSp>
          <p:nvGrpSpPr>
            <p:cNvPr id="4132" name="组合 57">
              <a:extLst>
                <a:ext uri="{FF2B5EF4-FFF2-40B4-BE49-F238E27FC236}">
                  <a16:creationId xmlns:a16="http://schemas.microsoft.com/office/drawing/2014/main" id="{1127B9E1-151D-6246-B3A4-5340BCAA7D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89711" y="2685844"/>
              <a:ext cx="2786222" cy="1406070"/>
              <a:chOff x="8389711" y="2685844"/>
              <a:chExt cx="2786222" cy="1406070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ED105328-3BA7-4E11-BE2E-3B0849F351A5}"/>
                  </a:ext>
                </a:extLst>
              </p:cNvPr>
              <p:cNvCxnSpPr/>
              <p:nvPr/>
            </p:nvCxnSpPr>
            <p:spPr>
              <a:xfrm flipV="1">
                <a:off x="8389711" y="3433315"/>
                <a:ext cx="1360568" cy="0"/>
              </a:xfrm>
              <a:prstGeom prst="line">
                <a:avLst/>
              </a:prstGeom>
              <a:ln w="476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弧形 25">
                <a:extLst>
                  <a:ext uri="{FF2B5EF4-FFF2-40B4-BE49-F238E27FC236}">
                    <a16:creationId xmlns:a16="http://schemas.microsoft.com/office/drawing/2014/main" id="{0F65A2C1-2DA0-4CC8-BFF2-37D03DF07E02}"/>
                  </a:ext>
                </a:extLst>
              </p:cNvPr>
              <p:cNvSpPr/>
              <p:nvPr/>
            </p:nvSpPr>
            <p:spPr>
              <a:xfrm rot="10800000">
                <a:off x="9724878" y="2685844"/>
                <a:ext cx="1451061" cy="1406070"/>
              </a:xfrm>
              <a:prstGeom prst="arc">
                <a:avLst>
                  <a:gd name="adj1" fmla="val 10840130"/>
                  <a:gd name="adj2" fmla="val 21476699"/>
                </a:avLst>
              </a:prstGeom>
              <a:ln w="476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51B9D9E-DD44-4FFF-9DA4-55EB90F79AEE}"/>
                </a:ext>
              </a:extLst>
            </p:cNvPr>
            <p:cNvCxnSpPr/>
            <p:nvPr/>
          </p:nvCxnSpPr>
          <p:spPr>
            <a:xfrm flipV="1">
              <a:off x="11175939" y="3428554"/>
              <a:ext cx="1016061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3">
            <a:extLst>
              <a:ext uri="{FF2B5EF4-FFF2-40B4-BE49-F238E27FC236}">
                <a16:creationId xmlns:a16="http://schemas.microsoft.com/office/drawing/2014/main" id="{D908099B-B9A4-C948-9D47-25BC1172D31E}"/>
              </a:ext>
            </a:extLst>
          </p:cNvPr>
          <p:cNvGrpSpPr>
            <a:grpSpLocks/>
          </p:cNvGrpSpPr>
          <p:nvPr/>
        </p:nvGrpSpPr>
        <p:grpSpPr bwMode="auto">
          <a:xfrm>
            <a:off x="1417638" y="2754313"/>
            <a:ext cx="1308100" cy="1338262"/>
            <a:chOff x="1417879" y="2754991"/>
            <a:chExt cx="1307630" cy="1336923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4E84FE4-C153-4E01-8994-195C2E9EDB90}"/>
                </a:ext>
              </a:extLst>
            </p:cNvPr>
            <p:cNvSpPr/>
            <p:nvPr/>
          </p:nvSpPr>
          <p:spPr>
            <a:xfrm>
              <a:off x="1417879" y="2754991"/>
              <a:ext cx="1307630" cy="1336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31" name="文本框 32">
              <a:extLst>
                <a:ext uri="{FF2B5EF4-FFF2-40B4-BE49-F238E27FC236}">
                  <a16:creationId xmlns:a16="http://schemas.microsoft.com/office/drawing/2014/main" id="{92600947-E1A5-2C4F-9D6C-618D36371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2829" y="2874474"/>
              <a:ext cx="717452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6600" dirty="0">
                  <a:solidFill>
                    <a:srgbClr val="3FCDAB"/>
                  </a:solidFill>
                  <a:latin typeface="Kozuka Gothic Pr6N H"/>
                  <a:ea typeface="Kozuka Gothic Pr6N H"/>
                  <a:cs typeface="Kozuka Gothic Pr6N H"/>
                </a:rPr>
                <a:t>1</a:t>
              </a:r>
              <a:endParaRPr lang="zh-CN" altLang="en-US" sz="6600" dirty="0">
                <a:solidFill>
                  <a:srgbClr val="3FCDAB"/>
                </a:solidFill>
                <a:latin typeface="Kozuka Gothic Pr6N H"/>
                <a:ea typeface="Kozuka Gothic Pr6N H"/>
                <a:cs typeface="Kozuka Gothic Pr6N H"/>
              </a:endParaRPr>
            </a:p>
          </p:txBody>
        </p:sp>
      </p:grpSp>
      <p:grpSp>
        <p:nvGrpSpPr>
          <p:cNvPr id="15" name="组合 36">
            <a:extLst>
              <a:ext uri="{FF2B5EF4-FFF2-40B4-BE49-F238E27FC236}">
                <a16:creationId xmlns:a16="http://schemas.microsoft.com/office/drawing/2014/main" id="{31E16795-270A-3E4A-9DED-3B9A4CBE66E7}"/>
              </a:ext>
            </a:extLst>
          </p:cNvPr>
          <p:cNvGrpSpPr>
            <a:grpSpLocks/>
          </p:cNvGrpSpPr>
          <p:nvPr/>
        </p:nvGrpSpPr>
        <p:grpSpPr bwMode="auto">
          <a:xfrm>
            <a:off x="4194175" y="2663825"/>
            <a:ext cx="1306513" cy="1338263"/>
            <a:chOff x="4193449" y="2683517"/>
            <a:chExt cx="1307630" cy="1336923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A8EF3BD5-DF55-4AB5-A6DA-49DC5E5946B4}"/>
                </a:ext>
              </a:extLst>
            </p:cNvPr>
            <p:cNvSpPr/>
            <p:nvPr/>
          </p:nvSpPr>
          <p:spPr>
            <a:xfrm>
              <a:off x="4193449" y="2683517"/>
              <a:ext cx="1307630" cy="1336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29" name="文本框 33">
              <a:extLst>
                <a:ext uri="{FF2B5EF4-FFF2-40B4-BE49-F238E27FC236}">
                  <a16:creationId xmlns:a16="http://schemas.microsoft.com/office/drawing/2014/main" id="{F8CB0810-AFB2-B441-81BC-FA2F648A2F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0859" y="2817964"/>
              <a:ext cx="829994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6600">
                  <a:solidFill>
                    <a:srgbClr val="3FCDAB"/>
                  </a:solidFill>
                  <a:latin typeface="Kozuka Gothic Pr6N H"/>
                  <a:ea typeface="Kozuka Gothic Pr6N H"/>
                  <a:cs typeface="Kozuka Gothic Pr6N H"/>
                </a:rPr>
                <a:t>2</a:t>
              </a:r>
              <a:endParaRPr lang="zh-CN" altLang="en-US" sz="6600" dirty="0">
                <a:solidFill>
                  <a:srgbClr val="3FCDAB"/>
                </a:solidFill>
                <a:latin typeface="Kozuka Gothic Pr6N H"/>
                <a:ea typeface="Kozuka Gothic Pr6N H"/>
                <a:cs typeface="Kozuka Gothic Pr6N H"/>
              </a:endParaRPr>
            </a:p>
          </p:txBody>
        </p:sp>
      </p:grpSp>
      <p:grpSp>
        <p:nvGrpSpPr>
          <p:cNvPr id="16" name="组合 56">
            <a:extLst>
              <a:ext uri="{FF2B5EF4-FFF2-40B4-BE49-F238E27FC236}">
                <a16:creationId xmlns:a16="http://schemas.microsoft.com/office/drawing/2014/main" id="{6375F92E-4CE7-454E-995E-B1EDE65A9BDD}"/>
              </a:ext>
            </a:extLst>
          </p:cNvPr>
          <p:cNvGrpSpPr>
            <a:grpSpLocks/>
          </p:cNvGrpSpPr>
          <p:nvPr/>
        </p:nvGrpSpPr>
        <p:grpSpPr bwMode="auto">
          <a:xfrm>
            <a:off x="7024688" y="2808288"/>
            <a:ext cx="1306512" cy="1336675"/>
            <a:chOff x="7024175" y="2807911"/>
            <a:chExt cx="1307630" cy="1336923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B41562C-089E-415B-AD08-C6C4118089FA}"/>
                </a:ext>
              </a:extLst>
            </p:cNvPr>
            <p:cNvSpPr/>
            <p:nvPr/>
          </p:nvSpPr>
          <p:spPr>
            <a:xfrm>
              <a:off x="7024175" y="2807911"/>
              <a:ext cx="1307630" cy="1336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27" name="文本框 34">
              <a:extLst>
                <a:ext uri="{FF2B5EF4-FFF2-40B4-BE49-F238E27FC236}">
                  <a16:creationId xmlns:a16="http://schemas.microsoft.com/office/drawing/2014/main" id="{F6AD7293-5037-BC4D-92E3-D3D91DFBB7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89111" y="2919506"/>
              <a:ext cx="703384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6600" dirty="0">
                  <a:solidFill>
                    <a:srgbClr val="3FCDAB"/>
                  </a:solidFill>
                  <a:latin typeface="Kozuka Gothic Pr6N H"/>
                  <a:ea typeface="Kozuka Gothic Pr6N H"/>
                  <a:cs typeface="Kozuka Gothic Pr6N H"/>
                </a:rPr>
                <a:t>3</a:t>
              </a:r>
              <a:endParaRPr lang="zh-CN" altLang="en-US" sz="6600" dirty="0">
                <a:solidFill>
                  <a:srgbClr val="3FCDAB"/>
                </a:solidFill>
                <a:latin typeface="Kozuka Gothic Pr6N H"/>
                <a:ea typeface="Kozuka Gothic Pr6N H"/>
                <a:cs typeface="Kozuka Gothic Pr6N H"/>
              </a:endParaRPr>
            </a:p>
          </p:txBody>
        </p:sp>
      </p:grpSp>
      <p:grpSp>
        <p:nvGrpSpPr>
          <p:cNvPr id="17" name="组合 58">
            <a:extLst>
              <a:ext uri="{FF2B5EF4-FFF2-40B4-BE49-F238E27FC236}">
                <a16:creationId xmlns:a16="http://schemas.microsoft.com/office/drawing/2014/main" id="{AC99AA53-CD4A-214E-8B67-5D686D255650}"/>
              </a:ext>
            </a:extLst>
          </p:cNvPr>
          <p:cNvGrpSpPr>
            <a:grpSpLocks/>
          </p:cNvGrpSpPr>
          <p:nvPr/>
        </p:nvGrpSpPr>
        <p:grpSpPr bwMode="auto">
          <a:xfrm>
            <a:off x="9810750" y="2700338"/>
            <a:ext cx="1306513" cy="1336675"/>
            <a:chOff x="9810397" y="2700357"/>
            <a:chExt cx="1307630" cy="1336923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35659F5-0A68-4A3D-8926-5A0AC8580FA4}"/>
                </a:ext>
              </a:extLst>
            </p:cNvPr>
            <p:cNvSpPr/>
            <p:nvPr/>
          </p:nvSpPr>
          <p:spPr>
            <a:xfrm>
              <a:off x="9810397" y="2700357"/>
              <a:ext cx="1307630" cy="1336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25" name="文本框 35">
              <a:extLst>
                <a:ext uri="{FF2B5EF4-FFF2-40B4-BE49-F238E27FC236}">
                  <a16:creationId xmlns:a16="http://schemas.microsoft.com/office/drawing/2014/main" id="{C4BA348D-E4DC-9A45-821C-06B48C444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59946" y="2835461"/>
              <a:ext cx="464234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6600" dirty="0">
                  <a:solidFill>
                    <a:srgbClr val="3FCDAB"/>
                  </a:solidFill>
                  <a:latin typeface="Kozuka Gothic Pr6N H"/>
                  <a:ea typeface="Kozuka Gothic Pr6N H"/>
                  <a:cs typeface="Kozuka Gothic Pr6N H"/>
                </a:rPr>
                <a:t>4</a:t>
              </a:r>
              <a:endParaRPr lang="zh-CN" altLang="en-US" sz="6600" dirty="0">
                <a:solidFill>
                  <a:srgbClr val="3FCDAB"/>
                </a:solidFill>
                <a:latin typeface="Kozuka Gothic Pr6N H"/>
                <a:ea typeface="Kozuka Gothic Pr6N H"/>
                <a:cs typeface="Kozuka Gothic Pr6N H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B1C0CF0A-4167-F047-90E2-DF2AD5FE3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" y="4621213"/>
            <a:ext cx="34904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 Statement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4B9E598-F08A-8843-A675-B319A7B96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7450" y="1774825"/>
            <a:ext cx="1851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Approach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194AD4B-2AAD-2F4C-B435-6CF46B67A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650" y="4568825"/>
            <a:ext cx="33888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 Functionalities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45647C6-5D3E-4C4E-8B7C-B96B05FE1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6691" y="1524785"/>
            <a:ext cx="26276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Methodology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Breakdown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4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4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4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4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4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4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8" grpId="0"/>
      <p:bldP spid="41" grpId="0"/>
      <p:bldP spid="44" grpId="0"/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B043D7DC-12D0-9643-A765-CCCE120A487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3238" y="285750"/>
            <a:ext cx="37544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Front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End</a:t>
            </a:r>
            <a:endParaRPr lang="zh-CN" altLang="en-US" sz="3200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3">
            <a:extLst>
              <a:ext uri="{FF2B5EF4-FFF2-40B4-BE49-F238E27FC236}">
                <a16:creationId xmlns:a16="http://schemas.microsoft.com/office/drawing/2014/main" id="{60FA8382-8AE9-074D-9DC9-29D9062FEE60}"/>
              </a:ext>
            </a:extLst>
          </p:cNvPr>
          <p:cNvCxnSpPr/>
          <p:nvPr/>
        </p:nvCxnSpPr>
        <p:spPr>
          <a:xfrm>
            <a:off x="628650" y="1021822"/>
            <a:ext cx="914400" cy="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A6B5C34-7819-5E4D-BB7E-D45676FB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071" y="320293"/>
            <a:ext cx="1311858" cy="14030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7FF4C7-EBD8-3F4A-8E65-C789AFA59604}"/>
              </a:ext>
            </a:extLst>
          </p:cNvPr>
          <p:cNvSpPr txBox="1"/>
          <p:nvPr/>
        </p:nvSpPr>
        <p:spPr>
          <a:xfrm>
            <a:off x="7934325" y="0"/>
            <a:ext cx="4538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Show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movie’s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like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48EC2-47A2-804D-954B-D68398DD892C}"/>
              </a:ext>
            </a:extLst>
          </p:cNvPr>
          <p:cNvSpPr txBox="1"/>
          <p:nvPr/>
        </p:nvSpPr>
        <p:spPr>
          <a:xfrm>
            <a:off x="503238" y="1024248"/>
            <a:ext cx="453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Collection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Management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525FA1-9236-5842-8249-9F1F48776353}"/>
              </a:ext>
            </a:extLst>
          </p:cNvPr>
          <p:cNvCxnSpPr>
            <a:cxnSpLocks/>
          </p:cNvCxnSpPr>
          <p:nvPr/>
        </p:nvCxnSpPr>
        <p:spPr>
          <a:xfrm flipV="1">
            <a:off x="176284" y="4132265"/>
            <a:ext cx="4342761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434E873-7791-2A4C-9992-0FD0AEB8EBEC}"/>
              </a:ext>
            </a:extLst>
          </p:cNvPr>
          <p:cNvSpPr/>
          <p:nvPr/>
        </p:nvSpPr>
        <p:spPr>
          <a:xfrm>
            <a:off x="885371" y="2120357"/>
            <a:ext cx="3417650" cy="427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Likes</a:t>
            </a:r>
            <a:r>
              <a:rPr lang="en-US" altLang="zh-CN" dirty="0">
                <a:sym typeface="Wingdings" pitchFamily="2" charset="2"/>
              </a:rPr>
              <a:t>(array,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key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of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user)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11351B-15D0-0F49-897B-3BC5CDAC7CCF}"/>
              </a:ext>
            </a:extLst>
          </p:cNvPr>
          <p:cNvGrpSpPr/>
          <p:nvPr/>
        </p:nvGrpSpPr>
        <p:grpSpPr>
          <a:xfrm>
            <a:off x="4745384" y="3560105"/>
            <a:ext cx="3386763" cy="1007917"/>
            <a:chOff x="1771123" y="132652"/>
            <a:chExt cx="2232248" cy="664328"/>
          </a:xfrm>
        </p:grpSpPr>
        <p:sp>
          <p:nvSpPr>
            <p:cNvPr id="14" name="Smiley Face 13">
              <a:extLst>
                <a:ext uri="{FF2B5EF4-FFF2-40B4-BE49-F238E27FC236}">
                  <a16:creationId xmlns:a16="http://schemas.microsoft.com/office/drawing/2014/main" id="{5D6A33EE-94CA-CF47-A19E-DEF496ADC030}"/>
                </a:ext>
              </a:extLst>
            </p:cNvPr>
            <p:cNvSpPr/>
            <p:nvPr/>
          </p:nvSpPr>
          <p:spPr>
            <a:xfrm>
              <a:off x="2267744" y="436940"/>
              <a:ext cx="360040" cy="360040"/>
            </a:xfrm>
            <a:prstGeom prst="smileyFac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94DCFE-958C-2C4B-81E8-9792F68D4BD4}"/>
                </a:ext>
              </a:extLst>
            </p:cNvPr>
            <p:cNvSpPr txBox="1"/>
            <p:nvPr/>
          </p:nvSpPr>
          <p:spPr>
            <a:xfrm>
              <a:off x="1771123" y="132652"/>
              <a:ext cx="2232248" cy="304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7AC12"/>
                  </a:solidFill>
                </a:rPr>
                <a:t>User(a</a:t>
              </a:r>
              <a:r>
                <a:rPr lang="zh-CN" altLang="en-US" sz="2400" b="1" dirty="0">
                  <a:solidFill>
                    <a:srgbClr val="F7AC12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7AC12"/>
                  </a:solidFill>
                </a:rPr>
                <a:t>collection)</a:t>
              </a:r>
              <a:endParaRPr lang="en-US" sz="2400" b="1" dirty="0">
                <a:solidFill>
                  <a:srgbClr val="F7AC12"/>
                </a:solidFill>
              </a:endParaRPr>
            </a:p>
          </p:txBody>
        </p:sp>
      </p:grp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13E06369-81BA-0743-BB64-685794094E91}"/>
              </a:ext>
            </a:extLst>
          </p:cNvPr>
          <p:cNvSpPr/>
          <p:nvPr/>
        </p:nvSpPr>
        <p:spPr>
          <a:xfrm>
            <a:off x="858741" y="2678023"/>
            <a:ext cx="1068016" cy="1094201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highlight>
                  <a:srgbClr val="F7AC12"/>
                </a:highlight>
              </a:rPr>
              <a:t>Movie_id</a:t>
            </a:r>
            <a:endParaRPr lang="en-US" dirty="0">
              <a:highlight>
                <a:srgbClr val="F7AC12"/>
              </a:highlight>
            </a:endParaRPr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B71286C4-799A-AB43-89D3-E6C3CE02D15F}"/>
              </a:ext>
            </a:extLst>
          </p:cNvPr>
          <p:cNvSpPr/>
          <p:nvPr/>
        </p:nvSpPr>
        <p:spPr>
          <a:xfrm>
            <a:off x="2046873" y="2678023"/>
            <a:ext cx="1068016" cy="1094201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highlight>
                  <a:srgbClr val="F7AC12"/>
                </a:highlight>
              </a:rPr>
              <a:t>Movie_id</a:t>
            </a:r>
            <a:endParaRPr lang="en-US" dirty="0">
              <a:highlight>
                <a:srgbClr val="F7AC12"/>
              </a:highlight>
            </a:endParaRPr>
          </a:p>
        </p:txBody>
      </p:sp>
      <p:sp>
        <p:nvSpPr>
          <p:cNvPr id="18" name="Folded Corner 17">
            <a:extLst>
              <a:ext uri="{FF2B5EF4-FFF2-40B4-BE49-F238E27FC236}">
                <a16:creationId xmlns:a16="http://schemas.microsoft.com/office/drawing/2014/main" id="{50CF2965-EE43-B94C-A4DF-86E14243C37B}"/>
              </a:ext>
            </a:extLst>
          </p:cNvPr>
          <p:cNvSpPr/>
          <p:nvPr/>
        </p:nvSpPr>
        <p:spPr>
          <a:xfrm>
            <a:off x="3235005" y="2678023"/>
            <a:ext cx="1068016" cy="1094201"/>
          </a:xfrm>
          <a:prstGeom prst="foldedCorner">
            <a:avLst/>
          </a:prstGeom>
          <a:ln>
            <a:prstDash val="dash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highlight>
                  <a:srgbClr val="F7AC12"/>
                </a:highlight>
              </a:rPr>
              <a:t>Movie_id</a:t>
            </a:r>
            <a:endParaRPr lang="en-US" dirty="0">
              <a:highlight>
                <a:srgbClr val="F7AC12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D96F35-C0B7-FC49-A18E-4398AC381EC0}"/>
              </a:ext>
            </a:extLst>
          </p:cNvPr>
          <p:cNvSpPr txBox="1"/>
          <p:nvPr/>
        </p:nvSpPr>
        <p:spPr>
          <a:xfrm>
            <a:off x="138361" y="3694732"/>
            <a:ext cx="99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mongo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1384A6-11F4-DB49-A168-87DE53301408}"/>
              </a:ext>
            </a:extLst>
          </p:cNvPr>
          <p:cNvGrpSpPr/>
          <p:nvPr/>
        </p:nvGrpSpPr>
        <p:grpSpPr>
          <a:xfrm>
            <a:off x="168389" y="4212794"/>
            <a:ext cx="4134632" cy="1857729"/>
            <a:chOff x="-5536" y="2991265"/>
            <a:chExt cx="4181492" cy="187878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9EDB9A-9587-C74C-B3D0-40C0C8634930}"/>
                </a:ext>
              </a:extLst>
            </p:cNvPr>
            <p:cNvSpPr/>
            <p:nvPr/>
          </p:nvSpPr>
          <p:spPr>
            <a:xfrm>
              <a:off x="719572" y="3789929"/>
              <a:ext cx="1080120" cy="108012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Movie1</a:t>
              </a: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7E78B1-279E-F54E-AB1C-231155102F8A}"/>
                </a:ext>
              </a:extLst>
            </p:cNvPr>
            <p:cNvSpPr/>
            <p:nvPr/>
          </p:nvSpPr>
          <p:spPr>
            <a:xfrm>
              <a:off x="1907704" y="3789403"/>
              <a:ext cx="1080120" cy="108012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Movie2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19068F-26FC-EF40-97D7-5367A1ABAAAD}"/>
                </a:ext>
              </a:extLst>
            </p:cNvPr>
            <p:cNvSpPr/>
            <p:nvPr/>
          </p:nvSpPr>
          <p:spPr>
            <a:xfrm>
              <a:off x="3095836" y="3789785"/>
              <a:ext cx="1080120" cy="108012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Movie3</a:t>
              </a:r>
              <a:endParaRPr lang="en-US" dirty="0"/>
            </a:p>
          </p:txBody>
        </p:sp>
        <p:sp>
          <p:nvSpPr>
            <p:cNvPr id="24" name="Heart 23">
              <a:extLst>
                <a:ext uri="{FF2B5EF4-FFF2-40B4-BE49-F238E27FC236}">
                  <a16:creationId xmlns:a16="http://schemas.microsoft.com/office/drawing/2014/main" id="{B1232E7B-2F39-1F49-82A1-783C0564F821}"/>
                </a:ext>
              </a:extLst>
            </p:cNvPr>
            <p:cNvSpPr/>
            <p:nvPr/>
          </p:nvSpPr>
          <p:spPr>
            <a:xfrm>
              <a:off x="1151620" y="3558434"/>
              <a:ext cx="225239" cy="225239"/>
            </a:xfrm>
            <a:prstGeom prst="hear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art 24">
              <a:extLst>
                <a:ext uri="{FF2B5EF4-FFF2-40B4-BE49-F238E27FC236}">
                  <a16:creationId xmlns:a16="http://schemas.microsoft.com/office/drawing/2014/main" id="{26D8803A-EA41-564C-9374-391E9E1F821A}"/>
                </a:ext>
              </a:extLst>
            </p:cNvPr>
            <p:cNvSpPr/>
            <p:nvPr/>
          </p:nvSpPr>
          <p:spPr>
            <a:xfrm>
              <a:off x="2402545" y="3558434"/>
              <a:ext cx="225239" cy="225239"/>
            </a:xfrm>
            <a:prstGeom prst="hear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art 25">
              <a:extLst>
                <a:ext uri="{FF2B5EF4-FFF2-40B4-BE49-F238E27FC236}">
                  <a16:creationId xmlns:a16="http://schemas.microsoft.com/office/drawing/2014/main" id="{76FC8D6C-FE6B-9B46-A28B-0C6EF7585033}"/>
                </a:ext>
              </a:extLst>
            </p:cNvPr>
            <p:cNvSpPr/>
            <p:nvPr/>
          </p:nvSpPr>
          <p:spPr>
            <a:xfrm>
              <a:off x="3540850" y="3558434"/>
              <a:ext cx="225239" cy="225239"/>
            </a:xfrm>
            <a:prstGeom prst="hear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A1CEC5-CFDF-6048-A611-E311A2181227}"/>
                </a:ext>
              </a:extLst>
            </p:cNvPr>
            <p:cNvSpPr txBox="1"/>
            <p:nvPr/>
          </p:nvSpPr>
          <p:spPr>
            <a:xfrm>
              <a:off x="-5536" y="2991265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Angular</a:t>
              </a:r>
              <a:endParaRPr lang="en-US" dirty="0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5F46AE2-8EDD-9649-8542-09FE8181A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21" y="749168"/>
            <a:ext cx="5263771" cy="23002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098FE11-2F68-BA49-9ECC-9C51C2706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913" y="4996322"/>
            <a:ext cx="6040087" cy="7533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C763E4-CFDF-B142-AB51-81B6830DA788}"/>
              </a:ext>
            </a:extLst>
          </p:cNvPr>
          <p:cNvCxnSpPr/>
          <p:nvPr/>
        </p:nvCxnSpPr>
        <p:spPr>
          <a:xfrm>
            <a:off x="1419379" y="3869897"/>
            <a:ext cx="0" cy="7503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980376-0EEC-EA4B-8047-4FF9E9D36F71}"/>
              </a:ext>
            </a:extLst>
          </p:cNvPr>
          <p:cNvCxnSpPr/>
          <p:nvPr/>
        </p:nvCxnSpPr>
        <p:spPr>
          <a:xfrm>
            <a:off x="2570603" y="3919736"/>
            <a:ext cx="0" cy="7503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FA88973-D42B-E74B-A176-48241A519028}"/>
              </a:ext>
            </a:extLst>
          </p:cNvPr>
          <p:cNvCxnSpPr/>
          <p:nvPr/>
        </p:nvCxnSpPr>
        <p:spPr>
          <a:xfrm>
            <a:off x="3769013" y="3919736"/>
            <a:ext cx="0" cy="7503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C7D90CD-4179-C744-9B96-23176B7E6D8A}"/>
              </a:ext>
            </a:extLst>
          </p:cNvPr>
          <p:cNvSpPr txBox="1"/>
          <p:nvPr/>
        </p:nvSpPr>
        <p:spPr>
          <a:xfrm>
            <a:off x="1377796" y="4097229"/>
            <a:ext cx="132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accent2"/>
                </a:solidFill>
              </a:rPr>
              <a:t>Islike</a:t>
            </a:r>
            <a:r>
              <a:rPr lang="zh-CN" altLang="en-US" sz="2400" b="1" dirty="0">
                <a:solidFill>
                  <a:schemeClr val="accent2"/>
                </a:solidFill>
              </a:rPr>
              <a:t>？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E5FFD6-1B4F-A94D-8E13-361C8A3C513A}"/>
              </a:ext>
            </a:extLst>
          </p:cNvPr>
          <p:cNvSpPr txBox="1"/>
          <p:nvPr/>
        </p:nvSpPr>
        <p:spPr>
          <a:xfrm>
            <a:off x="2568387" y="4117567"/>
            <a:ext cx="132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accent2"/>
                </a:solidFill>
              </a:rPr>
              <a:t>Islike</a:t>
            </a:r>
            <a:r>
              <a:rPr lang="zh-CN" altLang="en-US" sz="2400" b="1" dirty="0">
                <a:solidFill>
                  <a:schemeClr val="accent2"/>
                </a:solidFill>
              </a:rPr>
              <a:t>？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29010B-0ABB-6549-B924-C807812BA301}"/>
              </a:ext>
            </a:extLst>
          </p:cNvPr>
          <p:cNvSpPr txBox="1"/>
          <p:nvPr/>
        </p:nvSpPr>
        <p:spPr>
          <a:xfrm>
            <a:off x="3795469" y="4132265"/>
            <a:ext cx="132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accent2"/>
                </a:solidFill>
              </a:rPr>
              <a:t>Islike</a:t>
            </a:r>
            <a:r>
              <a:rPr lang="zh-CN" altLang="en-US" sz="2400" b="1" dirty="0">
                <a:solidFill>
                  <a:schemeClr val="accent2"/>
                </a:solidFill>
              </a:rPr>
              <a:t>？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48DB4E-E7EE-DB41-918F-DB9157D1131F}"/>
              </a:ext>
            </a:extLst>
          </p:cNvPr>
          <p:cNvSpPr txBox="1"/>
          <p:nvPr/>
        </p:nvSpPr>
        <p:spPr>
          <a:xfrm>
            <a:off x="382265" y="4633381"/>
            <a:ext cx="132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True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9A877-E011-4A41-9C9A-2715661368A7}"/>
              </a:ext>
            </a:extLst>
          </p:cNvPr>
          <p:cNvSpPr txBox="1"/>
          <p:nvPr/>
        </p:nvSpPr>
        <p:spPr>
          <a:xfrm>
            <a:off x="1806025" y="4632649"/>
            <a:ext cx="132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False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5C5465-F6F5-574A-9A45-7426C1B018C2}"/>
              </a:ext>
            </a:extLst>
          </p:cNvPr>
          <p:cNvSpPr txBox="1"/>
          <p:nvPr/>
        </p:nvSpPr>
        <p:spPr>
          <a:xfrm>
            <a:off x="3048691" y="4605410"/>
            <a:ext cx="132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True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998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B043D7DC-12D0-9643-A765-CCCE120A487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3238" y="285750"/>
            <a:ext cx="37544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Front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End</a:t>
            </a:r>
            <a:endParaRPr lang="zh-CN" altLang="en-US" sz="3200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3">
            <a:extLst>
              <a:ext uri="{FF2B5EF4-FFF2-40B4-BE49-F238E27FC236}">
                <a16:creationId xmlns:a16="http://schemas.microsoft.com/office/drawing/2014/main" id="{60FA8382-8AE9-074D-9DC9-29D9062FEE60}"/>
              </a:ext>
            </a:extLst>
          </p:cNvPr>
          <p:cNvCxnSpPr/>
          <p:nvPr/>
        </p:nvCxnSpPr>
        <p:spPr>
          <a:xfrm>
            <a:off x="628650" y="1021822"/>
            <a:ext cx="914400" cy="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A6B5C34-7819-5E4D-BB7E-D45676FB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071" y="320293"/>
            <a:ext cx="1311858" cy="1403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348EC2-47A2-804D-954B-D68398DD892C}"/>
              </a:ext>
            </a:extLst>
          </p:cNvPr>
          <p:cNvSpPr txBox="1"/>
          <p:nvPr/>
        </p:nvSpPr>
        <p:spPr>
          <a:xfrm>
            <a:off x="503238" y="1024248"/>
            <a:ext cx="453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Collection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Management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D44AD-F9BB-8E4B-B6BE-7DB80D5B24A7}"/>
              </a:ext>
            </a:extLst>
          </p:cNvPr>
          <p:cNvSpPr txBox="1"/>
          <p:nvPr/>
        </p:nvSpPr>
        <p:spPr>
          <a:xfrm>
            <a:off x="7524776" y="3167"/>
            <a:ext cx="4809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Populate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liked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movie(s)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collection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525FA1-9236-5842-8249-9F1F48776353}"/>
              </a:ext>
            </a:extLst>
          </p:cNvPr>
          <p:cNvCxnSpPr>
            <a:cxnSpLocks/>
          </p:cNvCxnSpPr>
          <p:nvPr/>
        </p:nvCxnSpPr>
        <p:spPr>
          <a:xfrm flipV="1">
            <a:off x="295041" y="6767030"/>
            <a:ext cx="4342761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434E873-7791-2A4C-9992-0FD0AEB8EBEC}"/>
              </a:ext>
            </a:extLst>
          </p:cNvPr>
          <p:cNvSpPr/>
          <p:nvPr/>
        </p:nvSpPr>
        <p:spPr>
          <a:xfrm>
            <a:off x="1004128" y="4755122"/>
            <a:ext cx="3417650" cy="427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Likes</a:t>
            </a:r>
            <a:r>
              <a:rPr lang="en-US" altLang="zh-CN" dirty="0">
                <a:sym typeface="Wingdings" pitchFamily="2" charset="2"/>
              </a:rPr>
              <a:t>(array,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key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of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user)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11351B-15D0-0F49-897B-3BC5CDAC7CCF}"/>
              </a:ext>
            </a:extLst>
          </p:cNvPr>
          <p:cNvGrpSpPr/>
          <p:nvPr/>
        </p:nvGrpSpPr>
        <p:grpSpPr>
          <a:xfrm>
            <a:off x="1540264" y="3560589"/>
            <a:ext cx="3386763" cy="1007917"/>
            <a:chOff x="1771123" y="132652"/>
            <a:chExt cx="2232248" cy="664328"/>
          </a:xfrm>
        </p:grpSpPr>
        <p:sp>
          <p:nvSpPr>
            <p:cNvPr id="14" name="Smiley Face 13">
              <a:extLst>
                <a:ext uri="{FF2B5EF4-FFF2-40B4-BE49-F238E27FC236}">
                  <a16:creationId xmlns:a16="http://schemas.microsoft.com/office/drawing/2014/main" id="{5D6A33EE-94CA-CF47-A19E-DEF496ADC030}"/>
                </a:ext>
              </a:extLst>
            </p:cNvPr>
            <p:cNvSpPr/>
            <p:nvPr/>
          </p:nvSpPr>
          <p:spPr>
            <a:xfrm>
              <a:off x="2267744" y="436940"/>
              <a:ext cx="360040" cy="360040"/>
            </a:xfrm>
            <a:prstGeom prst="smileyFac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94DCFE-958C-2C4B-81E8-9792F68D4BD4}"/>
                </a:ext>
              </a:extLst>
            </p:cNvPr>
            <p:cNvSpPr txBox="1"/>
            <p:nvPr/>
          </p:nvSpPr>
          <p:spPr>
            <a:xfrm>
              <a:off x="1771123" y="132652"/>
              <a:ext cx="2232248" cy="304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7AC12"/>
                  </a:solidFill>
                </a:rPr>
                <a:t>User(a</a:t>
              </a:r>
              <a:r>
                <a:rPr lang="zh-CN" altLang="en-US" sz="2400" b="1" dirty="0">
                  <a:solidFill>
                    <a:srgbClr val="F7AC12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7AC12"/>
                  </a:solidFill>
                </a:rPr>
                <a:t>collection)</a:t>
              </a:r>
              <a:endParaRPr lang="en-US" sz="2400" b="1" dirty="0">
                <a:solidFill>
                  <a:srgbClr val="F7AC12"/>
                </a:solidFill>
              </a:endParaRPr>
            </a:p>
          </p:txBody>
        </p:sp>
      </p:grp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13E06369-81BA-0743-BB64-685794094E91}"/>
              </a:ext>
            </a:extLst>
          </p:cNvPr>
          <p:cNvSpPr/>
          <p:nvPr/>
        </p:nvSpPr>
        <p:spPr>
          <a:xfrm>
            <a:off x="977498" y="5312788"/>
            <a:ext cx="1068016" cy="1094201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highlight>
                  <a:srgbClr val="F7AC12"/>
                </a:highlight>
              </a:rPr>
              <a:t>Movie_id</a:t>
            </a:r>
            <a:endParaRPr lang="en-US" dirty="0">
              <a:highlight>
                <a:srgbClr val="F7AC12"/>
              </a:highlight>
            </a:endParaRPr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B71286C4-799A-AB43-89D3-E6C3CE02D15F}"/>
              </a:ext>
            </a:extLst>
          </p:cNvPr>
          <p:cNvSpPr/>
          <p:nvPr/>
        </p:nvSpPr>
        <p:spPr>
          <a:xfrm>
            <a:off x="2165630" y="5312788"/>
            <a:ext cx="1068016" cy="1094201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highlight>
                  <a:srgbClr val="F7AC12"/>
                </a:highlight>
              </a:rPr>
              <a:t>Movie_id</a:t>
            </a:r>
            <a:endParaRPr lang="en-US" dirty="0">
              <a:highlight>
                <a:srgbClr val="F7AC12"/>
              </a:highlight>
            </a:endParaRPr>
          </a:p>
        </p:txBody>
      </p:sp>
      <p:sp>
        <p:nvSpPr>
          <p:cNvPr id="18" name="Folded Corner 17">
            <a:extLst>
              <a:ext uri="{FF2B5EF4-FFF2-40B4-BE49-F238E27FC236}">
                <a16:creationId xmlns:a16="http://schemas.microsoft.com/office/drawing/2014/main" id="{50CF2965-EE43-B94C-A4DF-86E14243C37B}"/>
              </a:ext>
            </a:extLst>
          </p:cNvPr>
          <p:cNvSpPr/>
          <p:nvPr/>
        </p:nvSpPr>
        <p:spPr>
          <a:xfrm>
            <a:off x="3353762" y="5312788"/>
            <a:ext cx="1068016" cy="1094201"/>
          </a:xfrm>
          <a:prstGeom prst="foldedCorner">
            <a:avLst/>
          </a:prstGeom>
          <a:ln>
            <a:prstDash val="soli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highlight>
                  <a:srgbClr val="F7AC12"/>
                </a:highlight>
              </a:rPr>
              <a:t>Movie_id</a:t>
            </a:r>
            <a:endParaRPr lang="en-US" dirty="0">
              <a:highlight>
                <a:srgbClr val="F7AC12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D96F35-C0B7-FC49-A18E-4398AC381EC0}"/>
              </a:ext>
            </a:extLst>
          </p:cNvPr>
          <p:cNvSpPr txBox="1"/>
          <p:nvPr/>
        </p:nvSpPr>
        <p:spPr>
          <a:xfrm>
            <a:off x="257118" y="6329497"/>
            <a:ext cx="99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mongo</a:t>
            </a:r>
            <a:endParaRPr lang="en-US" dirty="0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D6DD8E66-289D-324F-9591-5DB5CA5BC92F}"/>
              </a:ext>
            </a:extLst>
          </p:cNvPr>
          <p:cNvSpPr/>
          <p:nvPr/>
        </p:nvSpPr>
        <p:spPr>
          <a:xfrm rot="5400000">
            <a:off x="1877708" y="2172189"/>
            <a:ext cx="1648708" cy="81665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70AA6-9AB3-8445-AADD-9571FD4002E6}"/>
              </a:ext>
            </a:extLst>
          </p:cNvPr>
          <p:cNvSpPr txBox="1"/>
          <p:nvPr/>
        </p:nvSpPr>
        <p:spPr>
          <a:xfrm>
            <a:off x="2293737" y="1959234"/>
            <a:ext cx="821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Enter</a:t>
            </a:r>
            <a:r>
              <a:rPr lang="zh-CN" altLang="en-US" sz="2000" dirty="0"/>
              <a:t> </a:t>
            </a:r>
            <a:r>
              <a:rPr lang="en-US" altLang="zh-CN" sz="2000" dirty="0"/>
              <a:t>like</a:t>
            </a:r>
            <a:r>
              <a:rPr lang="zh-CN" altLang="en-US" sz="2000" dirty="0"/>
              <a:t> </a:t>
            </a:r>
            <a:r>
              <a:rPr lang="en-US" altLang="zh-CN" sz="2000" dirty="0"/>
              <a:t>page</a:t>
            </a:r>
            <a:endParaRPr lang="en-US" sz="2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E91DB73-F0BD-F340-BE82-DB080EEFA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929" y="1316635"/>
            <a:ext cx="5435600" cy="2133600"/>
          </a:xfrm>
          <a:prstGeom prst="rect">
            <a:avLst/>
          </a:prstGeom>
        </p:spPr>
      </p:pic>
      <p:pic>
        <p:nvPicPr>
          <p:cNvPr id="33" name="Picture 3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FEEB0DD-F8D2-A748-A390-38C1B28D15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5"/>
          <a:stretch/>
        </p:blipFill>
        <p:spPr>
          <a:xfrm>
            <a:off x="5676029" y="3429000"/>
            <a:ext cx="6511500" cy="324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19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B043D7DC-12D0-9643-A765-CCCE120A487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3238" y="285750"/>
            <a:ext cx="37544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Front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End</a:t>
            </a:r>
            <a:endParaRPr lang="zh-CN" altLang="en-US" sz="3200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3">
            <a:extLst>
              <a:ext uri="{FF2B5EF4-FFF2-40B4-BE49-F238E27FC236}">
                <a16:creationId xmlns:a16="http://schemas.microsoft.com/office/drawing/2014/main" id="{60FA8382-8AE9-074D-9DC9-29D9062FEE60}"/>
              </a:ext>
            </a:extLst>
          </p:cNvPr>
          <p:cNvCxnSpPr/>
          <p:nvPr/>
        </p:nvCxnSpPr>
        <p:spPr>
          <a:xfrm>
            <a:off x="628650" y="1021822"/>
            <a:ext cx="914400" cy="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A6B5C34-7819-5E4D-BB7E-D45676FB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071" y="320293"/>
            <a:ext cx="1311858" cy="1403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348EC2-47A2-804D-954B-D68398DD892C}"/>
              </a:ext>
            </a:extLst>
          </p:cNvPr>
          <p:cNvSpPr txBox="1"/>
          <p:nvPr/>
        </p:nvSpPr>
        <p:spPr>
          <a:xfrm>
            <a:off x="503238" y="1024248"/>
            <a:ext cx="453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Collection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Management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875C6B-CA38-2F48-8B14-B91267789C7D}"/>
              </a:ext>
            </a:extLst>
          </p:cNvPr>
          <p:cNvSpPr txBox="1"/>
          <p:nvPr/>
        </p:nvSpPr>
        <p:spPr>
          <a:xfrm>
            <a:off x="7697431" y="24139"/>
            <a:ext cx="4538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liked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movie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collection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525FA1-9236-5842-8249-9F1F48776353}"/>
              </a:ext>
            </a:extLst>
          </p:cNvPr>
          <p:cNvCxnSpPr>
            <a:cxnSpLocks/>
          </p:cNvCxnSpPr>
          <p:nvPr/>
        </p:nvCxnSpPr>
        <p:spPr>
          <a:xfrm flipV="1">
            <a:off x="176284" y="4132265"/>
            <a:ext cx="4342761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434E873-7791-2A4C-9992-0FD0AEB8EBEC}"/>
              </a:ext>
            </a:extLst>
          </p:cNvPr>
          <p:cNvSpPr/>
          <p:nvPr/>
        </p:nvSpPr>
        <p:spPr>
          <a:xfrm>
            <a:off x="885371" y="2120357"/>
            <a:ext cx="3417650" cy="427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Likes</a:t>
            </a:r>
            <a:r>
              <a:rPr lang="en-US" altLang="zh-CN" dirty="0">
                <a:sym typeface="Wingdings" pitchFamily="2" charset="2"/>
              </a:rPr>
              <a:t>(array,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key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of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user)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11351B-15D0-0F49-897B-3BC5CDAC7CCF}"/>
              </a:ext>
            </a:extLst>
          </p:cNvPr>
          <p:cNvGrpSpPr/>
          <p:nvPr/>
        </p:nvGrpSpPr>
        <p:grpSpPr>
          <a:xfrm>
            <a:off x="4745384" y="3560105"/>
            <a:ext cx="3386763" cy="1007917"/>
            <a:chOff x="1771123" y="132652"/>
            <a:chExt cx="2232248" cy="664328"/>
          </a:xfrm>
        </p:grpSpPr>
        <p:sp>
          <p:nvSpPr>
            <p:cNvPr id="14" name="Smiley Face 13">
              <a:extLst>
                <a:ext uri="{FF2B5EF4-FFF2-40B4-BE49-F238E27FC236}">
                  <a16:creationId xmlns:a16="http://schemas.microsoft.com/office/drawing/2014/main" id="{5D6A33EE-94CA-CF47-A19E-DEF496ADC030}"/>
                </a:ext>
              </a:extLst>
            </p:cNvPr>
            <p:cNvSpPr/>
            <p:nvPr/>
          </p:nvSpPr>
          <p:spPr>
            <a:xfrm>
              <a:off x="2267744" y="436940"/>
              <a:ext cx="360040" cy="360040"/>
            </a:xfrm>
            <a:prstGeom prst="smileyFac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94DCFE-958C-2C4B-81E8-9792F68D4BD4}"/>
                </a:ext>
              </a:extLst>
            </p:cNvPr>
            <p:cNvSpPr txBox="1"/>
            <p:nvPr/>
          </p:nvSpPr>
          <p:spPr>
            <a:xfrm>
              <a:off x="1771123" y="132652"/>
              <a:ext cx="2232248" cy="304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7AC12"/>
                  </a:solidFill>
                </a:rPr>
                <a:t>User(a</a:t>
              </a:r>
              <a:r>
                <a:rPr lang="zh-CN" altLang="en-US" sz="2400" b="1" dirty="0">
                  <a:solidFill>
                    <a:srgbClr val="F7AC12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7AC12"/>
                  </a:solidFill>
                </a:rPr>
                <a:t>collection)</a:t>
              </a:r>
              <a:endParaRPr lang="en-US" sz="2400" b="1" dirty="0">
                <a:solidFill>
                  <a:srgbClr val="F7AC12"/>
                </a:solidFill>
              </a:endParaRPr>
            </a:p>
          </p:txBody>
        </p:sp>
      </p:grp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13E06369-81BA-0743-BB64-685794094E91}"/>
              </a:ext>
            </a:extLst>
          </p:cNvPr>
          <p:cNvSpPr/>
          <p:nvPr/>
        </p:nvSpPr>
        <p:spPr>
          <a:xfrm>
            <a:off x="858741" y="2678023"/>
            <a:ext cx="1068016" cy="1094201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highlight>
                  <a:srgbClr val="F7AC12"/>
                </a:highlight>
              </a:rPr>
              <a:t>Movie_id</a:t>
            </a:r>
            <a:endParaRPr lang="en-US" dirty="0">
              <a:highlight>
                <a:srgbClr val="F7AC12"/>
              </a:highlight>
            </a:endParaRPr>
          </a:p>
        </p:txBody>
      </p: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B71286C4-799A-AB43-89D3-E6C3CE02D15F}"/>
              </a:ext>
            </a:extLst>
          </p:cNvPr>
          <p:cNvSpPr/>
          <p:nvPr/>
        </p:nvSpPr>
        <p:spPr>
          <a:xfrm>
            <a:off x="2046873" y="2678023"/>
            <a:ext cx="1068016" cy="1094201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highlight>
                  <a:srgbClr val="F7AC12"/>
                </a:highlight>
              </a:rPr>
              <a:t>Movie_id</a:t>
            </a:r>
            <a:endParaRPr lang="en-US" dirty="0">
              <a:highlight>
                <a:srgbClr val="F7AC12"/>
              </a:highlight>
            </a:endParaRPr>
          </a:p>
        </p:txBody>
      </p:sp>
      <p:sp>
        <p:nvSpPr>
          <p:cNvPr id="18" name="Folded Corner 17">
            <a:extLst>
              <a:ext uri="{FF2B5EF4-FFF2-40B4-BE49-F238E27FC236}">
                <a16:creationId xmlns:a16="http://schemas.microsoft.com/office/drawing/2014/main" id="{50CF2965-EE43-B94C-A4DF-86E14243C37B}"/>
              </a:ext>
            </a:extLst>
          </p:cNvPr>
          <p:cNvSpPr/>
          <p:nvPr/>
        </p:nvSpPr>
        <p:spPr>
          <a:xfrm>
            <a:off x="3235005" y="2678023"/>
            <a:ext cx="1068016" cy="1094201"/>
          </a:xfrm>
          <a:prstGeom prst="foldedCorner">
            <a:avLst/>
          </a:prstGeom>
          <a:ln>
            <a:prstDash val="dash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highlight>
                  <a:srgbClr val="F7AC12"/>
                </a:highlight>
              </a:rPr>
              <a:t>Movie_id</a:t>
            </a:r>
            <a:endParaRPr lang="en-US" dirty="0">
              <a:highlight>
                <a:srgbClr val="F7AC12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D96F35-C0B7-FC49-A18E-4398AC381EC0}"/>
              </a:ext>
            </a:extLst>
          </p:cNvPr>
          <p:cNvSpPr txBox="1"/>
          <p:nvPr/>
        </p:nvSpPr>
        <p:spPr>
          <a:xfrm>
            <a:off x="138361" y="3694732"/>
            <a:ext cx="99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mongo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1384A6-11F4-DB49-A168-87DE53301408}"/>
              </a:ext>
            </a:extLst>
          </p:cNvPr>
          <p:cNvGrpSpPr/>
          <p:nvPr/>
        </p:nvGrpSpPr>
        <p:grpSpPr>
          <a:xfrm>
            <a:off x="130242" y="4213364"/>
            <a:ext cx="4172779" cy="1857158"/>
            <a:chOff x="-44115" y="2991842"/>
            <a:chExt cx="4220071" cy="187820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9EDB9A-9587-C74C-B3D0-40C0C8634930}"/>
                </a:ext>
              </a:extLst>
            </p:cNvPr>
            <p:cNvSpPr/>
            <p:nvPr/>
          </p:nvSpPr>
          <p:spPr>
            <a:xfrm>
              <a:off x="719572" y="3789929"/>
              <a:ext cx="1080120" cy="108012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Movie1</a:t>
              </a: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7E78B1-279E-F54E-AB1C-231155102F8A}"/>
                </a:ext>
              </a:extLst>
            </p:cNvPr>
            <p:cNvSpPr/>
            <p:nvPr/>
          </p:nvSpPr>
          <p:spPr>
            <a:xfrm>
              <a:off x="1907704" y="3789403"/>
              <a:ext cx="1080120" cy="108012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Movie2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19068F-26FC-EF40-97D7-5367A1ABAAAD}"/>
                </a:ext>
              </a:extLst>
            </p:cNvPr>
            <p:cNvSpPr/>
            <p:nvPr/>
          </p:nvSpPr>
          <p:spPr>
            <a:xfrm>
              <a:off x="3095836" y="3789785"/>
              <a:ext cx="1080120" cy="108012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Movie3</a:t>
              </a:r>
              <a:endParaRPr lang="en-US" dirty="0"/>
            </a:p>
          </p:txBody>
        </p:sp>
        <p:sp>
          <p:nvSpPr>
            <p:cNvPr id="24" name="Heart 23">
              <a:extLst>
                <a:ext uri="{FF2B5EF4-FFF2-40B4-BE49-F238E27FC236}">
                  <a16:creationId xmlns:a16="http://schemas.microsoft.com/office/drawing/2014/main" id="{B1232E7B-2F39-1F49-82A1-783C0564F821}"/>
                </a:ext>
              </a:extLst>
            </p:cNvPr>
            <p:cNvSpPr/>
            <p:nvPr/>
          </p:nvSpPr>
          <p:spPr>
            <a:xfrm>
              <a:off x="1151620" y="3558434"/>
              <a:ext cx="225239" cy="225239"/>
            </a:xfrm>
            <a:prstGeom prst="hear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art 24">
              <a:extLst>
                <a:ext uri="{FF2B5EF4-FFF2-40B4-BE49-F238E27FC236}">
                  <a16:creationId xmlns:a16="http://schemas.microsoft.com/office/drawing/2014/main" id="{26D8803A-EA41-564C-9374-391E9E1F821A}"/>
                </a:ext>
              </a:extLst>
            </p:cNvPr>
            <p:cNvSpPr/>
            <p:nvPr/>
          </p:nvSpPr>
          <p:spPr>
            <a:xfrm>
              <a:off x="2402545" y="3558434"/>
              <a:ext cx="225239" cy="225239"/>
            </a:xfrm>
            <a:prstGeom prst="hear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art 25">
              <a:extLst>
                <a:ext uri="{FF2B5EF4-FFF2-40B4-BE49-F238E27FC236}">
                  <a16:creationId xmlns:a16="http://schemas.microsoft.com/office/drawing/2014/main" id="{76FC8D6C-FE6B-9B46-A28B-0C6EF7585033}"/>
                </a:ext>
              </a:extLst>
            </p:cNvPr>
            <p:cNvSpPr/>
            <p:nvPr/>
          </p:nvSpPr>
          <p:spPr>
            <a:xfrm>
              <a:off x="3540850" y="3558434"/>
              <a:ext cx="225239" cy="225239"/>
            </a:xfrm>
            <a:prstGeom prst="hear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A1CEC5-CFDF-6048-A611-E311A2181227}"/>
                </a:ext>
              </a:extLst>
            </p:cNvPr>
            <p:cNvSpPr txBox="1"/>
            <p:nvPr/>
          </p:nvSpPr>
          <p:spPr>
            <a:xfrm>
              <a:off x="-44115" y="2991842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Angular</a:t>
              </a:r>
              <a:endParaRPr lang="en-US" dirty="0"/>
            </a:p>
          </p:txBody>
        </p:sp>
      </p:grpSp>
      <p:sp>
        <p:nvSpPr>
          <p:cNvPr id="28" name="Right Arrow 27">
            <a:extLst>
              <a:ext uri="{FF2B5EF4-FFF2-40B4-BE49-F238E27FC236}">
                <a16:creationId xmlns:a16="http://schemas.microsoft.com/office/drawing/2014/main" id="{62E32948-9BE9-A14E-8543-F29E5C21A21D}"/>
              </a:ext>
            </a:extLst>
          </p:cNvPr>
          <p:cNvSpPr/>
          <p:nvPr/>
        </p:nvSpPr>
        <p:spPr>
          <a:xfrm rot="20948155">
            <a:off x="2815771" y="4413565"/>
            <a:ext cx="2624300" cy="33260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F1FCC6EB-7CAF-A842-9613-25E7ED79FC3B}"/>
              </a:ext>
            </a:extLst>
          </p:cNvPr>
          <p:cNvSpPr/>
          <p:nvPr/>
        </p:nvSpPr>
        <p:spPr>
          <a:xfrm rot="12091062">
            <a:off x="4323604" y="3167685"/>
            <a:ext cx="1906359" cy="2416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CA65D8-3232-9844-91AF-E7E0E9EB7DE3}"/>
              </a:ext>
            </a:extLst>
          </p:cNvPr>
          <p:cNvSpPr txBox="1"/>
          <p:nvPr/>
        </p:nvSpPr>
        <p:spPr>
          <a:xfrm rot="1270636">
            <a:off x="4333358" y="2902044"/>
            <a:ext cx="338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movie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likes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C7AB518A-F0C7-8149-9D1B-A4B466D5A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24" y="1013501"/>
            <a:ext cx="5304759" cy="2207637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9CD24E-378F-364D-9C04-B6D0F0671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91" y="4132265"/>
            <a:ext cx="5344560" cy="270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14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B043D7DC-12D0-9643-A765-CCCE120A487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3238" y="285750"/>
            <a:ext cx="37544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Front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End</a:t>
            </a:r>
            <a:endParaRPr lang="zh-CN" altLang="en-US" sz="3200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3">
            <a:extLst>
              <a:ext uri="{FF2B5EF4-FFF2-40B4-BE49-F238E27FC236}">
                <a16:creationId xmlns:a16="http://schemas.microsoft.com/office/drawing/2014/main" id="{60FA8382-8AE9-074D-9DC9-29D9062FEE60}"/>
              </a:ext>
            </a:extLst>
          </p:cNvPr>
          <p:cNvCxnSpPr/>
          <p:nvPr/>
        </p:nvCxnSpPr>
        <p:spPr>
          <a:xfrm>
            <a:off x="628650" y="1021822"/>
            <a:ext cx="914400" cy="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A6B5C34-7819-5E4D-BB7E-D45676FB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071" y="320293"/>
            <a:ext cx="1311858" cy="1403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348EC2-47A2-804D-954B-D68398DD892C}"/>
              </a:ext>
            </a:extLst>
          </p:cNvPr>
          <p:cNvSpPr txBox="1"/>
          <p:nvPr/>
        </p:nvSpPr>
        <p:spPr>
          <a:xfrm>
            <a:off x="503238" y="1024248"/>
            <a:ext cx="453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Search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FA43A3-3597-1248-91B2-CA1487B5E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1" y="2527300"/>
            <a:ext cx="5727700" cy="18034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D622DA-A7FF-DC45-846C-BCFA7AC730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66" r="11323"/>
          <a:stretch/>
        </p:blipFill>
        <p:spPr>
          <a:xfrm>
            <a:off x="5686878" y="2727472"/>
            <a:ext cx="6055179" cy="140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89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3">
            <a:extLst>
              <a:ext uri="{FF2B5EF4-FFF2-40B4-BE49-F238E27FC236}">
                <a16:creationId xmlns:a16="http://schemas.microsoft.com/office/drawing/2014/main" id="{5C209EB0-65B5-1B48-8558-D1F12D0D0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024E266-9CA4-4694-8906-D9F21A582E8D}"/>
              </a:ext>
            </a:extLst>
          </p:cNvPr>
          <p:cNvSpPr/>
          <p:nvPr/>
        </p:nvSpPr>
        <p:spPr>
          <a:xfrm>
            <a:off x="0" y="-4763"/>
            <a:ext cx="12192000" cy="685800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724" name="文本框 6">
            <a:extLst>
              <a:ext uri="{FF2B5EF4-FFF2-40B4-BE49-F238E27FC236}">
                <a16:creationId xmlns:a16="http://schemas.microsoft.com/office/drawing/2014/main" id="{34B46B89-D740-4343-B620-65168CB16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150" y="2700338"/>
            <a:ext cx="626745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8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8800">
                <a:solidFill>
                  <a:srgbClr val="3FCD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8800">
              <a:solidFill>
                <a:srgbClr val="3FCD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481A97-FD1D-2342-ADAF-A2D6F5F50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46" name="文本框 3">
            <a:extLst>
              <a:ext uri="{FF2B5EF4-FFF2-40B4-BE49-F238E27FC236}">
                <a16:creationId xmlns:a16="http://schemas.microsoft.com/office/drawing/2014/main" id="{32421170-5799-4D4D-8183-03B56EF10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390650"/>
            <a:ext cx="2514600" cy="377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3900">
                <a:solidFill>
                  <a:srgbClr val="A6A6A6"/>
                </a:solidFill>
                <a:latin typeface="Broadway BT" pitchFamily="82" charset="0"/>
                <a:ea typeface="微软雅黑" panose="020B0503020204020204" pitchFamily="34" charset="-122"/>
              </a:rPr>
              <a:t>1</a:t>
            </a:r>
            <a:endParaRPr lang="zh-CN" altLang="en-US" sz="23900">
              <a:solidFill>
                <a:srgbClr val="A6A6A6"/>
              </a:solidFill>
              <a:latin typeface="Broadway BT" pitchFamily="82" charset="0"/>
              <a:ea typeface="微软雅黑" panose="020B0503020204020204" pitchFamily="34" charset="-122"/>
            </a:endParaRPr>
          </a:p>
        </p:txBody>
      </p:sp>
      <p:sp>
        <p:nvSpPr>
          <p:cNvPr id="6147" name="矩形 4">
            <a:extLst>
              <a:ext uri="{FF2B5EF4-FFF2-40B4-BE49-F238E27FC236}">
                <a16:creationId xmlns:a16="http://schemas.microsoft.com/office/drawing/2014/main" id="{8704721A-CF18-7D40-B947-EB8689A55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3124200"/>
            <a:ext cx="74533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 Statement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文本框 6">
            <a:extLst>
              <a:ext uri="{FF2B5EF4-FFF2-40B4-BE49-F238E27FC236}">
                <a16:creationId xmlns:a16="http://schemas.microsoft.com/office/drawing/2014/main" id="{8A8A8BD7-EAA0-624C-857E-09711BE3B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5700" y="4032250"/>
            <a:ext cx="6362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 Project Overview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925CFE-42A5-48B3-AC84-3A1DA64F0982}"/>
              </a:ext>
            </a:extLst>
          </p:cNvPr>
          <p:cNvSpPr/>
          <p:nvPr/>
        </p:nvSpPr>
        <p:spPr>
          <a:xfrm>
            <a:off x="3962400" y="2495550"/>
            <a:ext cx="3163888" cy="628650"/>
          </a:xfrm>
          <a:prstGeom prst="rect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50" name="文本框 8">
            <a:extLst>
              <a:ext uri="{FF2B5EF4-FFF2-40B4-BE49-F238E27FC236}">
                <a16:creationId xmlns:a16="http://schemas.microsoft.com/office/drawing/2014/main" id="{924EC648-B484-6E4C-B571-70A07C939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7163" y="2555875"/>
            <a:ext cx="3465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Movie World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0613DC7-0A82-4E0B-802D-EA27F38FF1E1}"/>
              </a:ext>
            </a:extLst>
          </p:cNvPr>
          <p:cNvSpPr txBox="1"/>
          <p:nvPr/>
        </p:nvSpPr>
        <p:spPr>
          <a:xfrm>
            <a:off x="495300" y="265113"/>
            <a:ext cx="88011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Final Project Overview  --  Problem Statement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ADBCF1-D47D-4421-80BA-A00D0611CD87}"/>
              </a:ext>
            </a:extLst>
          </p:cNvPr>
          <p:cNvSpPr txBox="1"/>
          <p:nvPr/>
        </p:nvSpPr>
        <p:spPr>
          <a:xfrm>
            <a:off x="478367" y="1274762"/>
            <a:ext cx="55038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Stepping in a new era of digital media, people find it more convenient to expand their horizons using internet.  </a:t>
            </a:r>
          </a:p>
          <a:p>
            <a:pPr eaLnBrk="1" hangingPunct="1">
              <a:defRPr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Todays information on internet: better security, interactivity and trackability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B2A2304-2FDA-45A3-80D4-B19B983EA36B}"/>
              </a:ext>
            </a:extLst>
          </p:cNvPr>
          <p:cNvCxnSpPr/>
          <p:nvPr/>
        </p:nvCxnSpPr>
        <p:spPr>
          <a:xfrm>
            <a:off x="501651" y="2224612"/>
            <a:ext cx="914400" cy="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729DEC14-24D6-4D7F-BE4F-A1D29184CFFB}"/>
              </a:ext>
            </a:extLst>
          </p:cNvPr>
          <p:cNvSpPr/>
          <p:nvPr/>
        </p:nvSpPr>
        <p:spPr>
          <a:xfrm>
            <a:off x="6209772" y="1902744"/>
            <a:ext cx="658812" cy="657225"/>
          </a:xfrm>
          <a:prstGeom prst="ellipse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174" name="文本框 18">
            <a:extLst>
              <a:ext uri="{FF2B5EF4-FFF2-40B4-BE49-F238E27FC236}">
                <a16:creationId xmlns:a16="http://schemas.microsoft.com/office/drawing/2014/main" id="{BEAEBCFB-DD7A-B542-9F97-31626430F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5972" y="1904331"/>
            <a:ext cx="506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bg1"/>
                </a:solidFill>
                <a:latin typeface="Broadway BT" pitchFamily="82" charset="0"/>
              </a:rPr>
              <a:t>A</a:t>
            </a:r>
            <a:endParaRPr lang="zh-CN" altLang="en-US" sz="3600" dirty="0">
              <a:solidFill>
                <a:schemeClr val="bg1"/>
              </a:solidFill>
              <a:latin typeface="Broadway BT" pitchFamily="8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1C697F-F5CF-4984-BFA9-FC71A306DE26}"/>
              </a:ext>
            </a:extLst>
          </p:cNvPr>
          <p:cNvSpPr txBox="1"/>
          <p:nvPr/>
        </p:nvSpPr>
        <p:spPr>
          <a:xfrm>
            <a:off x="7113402" y="2024380"/>
            <a:ext cx="5099050" cy="40011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are the good movies?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3621A34-3325-4593-B660-463D999ED5AC}"/>
              </a:ext>
            </a:extLst>
          </p:cNvPr>
          <p:cNvSpPr/>
          <p:nvPr/>
        </p:nvSpPr>
        <p:spPr>
          <a:xfrm>
            <a:off x="6231997" y="3109244"/>
            <a:ext cx="658812" cy="658812"/>
          </a:xfrm>
          <a:prstGeom prst="ellipse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ED4922A-1CFF-49F2-BCBB-2347614A1580}"/>
              </a:ext>
            </a:extLst>
          </p:cNvPr>
          <p:cNvSpPr txBox="1"/>
          <p:nvPr/>
        </p:nvSpPr>
        <p:spPr>
          <a:xfrm>
            <a:off x="7125759" y="3188619"/>
            <a:ext cx="4633913" cy="40011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movies do I like?</a:t>
            </a:r>
          </a:p>
        </p:txBody>
      </p:sp>
      <p:sp>
        <p:nvSpPr>
          <p:cNvPr id="7178" name="文本框 23">
            <a:extLst>
              <a:ext uri="{FF2B5EF4-FFF2-40B4-BE49-F238E27FC236}">
                <a16:creationId xmlns:a16="http://schemas.microsoft.com/office/drawing/2014/main" id="{085CC569-3ADD-FB40-A80A-F9C157FBD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2959" y="3121944"/>
            <a:ext cx="4794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Broadway BT" pitchFamily="82" charset="0"/>
              </a:rPr>
              <a:t>B</a:t>
            </a:r>
            <a:endParaRPr lang="zh-CN" altLang="en-US" sz="3600">
              <a:solidFill>
                <a:schemeClr val="bg1"/>
              </a:solidFill>
              <a:latin typeface="Broadway BT" pitchFamily="82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C3246E6-543E-431A-AF3D-7FBF9C8E77E7}"/>
              </a:ext>
            </a:extLst>
          </p:cNvPr>
          <p:cNvSpPr/>
          <p:nvPr/>
        </p:nvSpPr>
        <p:spPr>
          <a:xfrm>
            <a:off x="6251047" y="4298281"/>
            <a:ext cx="658812" cy="658813"/>
          </a:xfrm>
          <a:prstGeom prst="ellipse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180" name="文本框 26">
            <a:extLst>
              <a:ext uri="{FF2B5EF4-FFF2-40B4-BE49-F238E27FC236}">
                <a16:creationId xmlns:a16="http://schemas.microsoft.com/office/drawing/2014/main" id="{D1FC80E7-7595-3640-AB31-9BC1B73D9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247" y="4298281"/>
            <a:ext cx="5635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Broadway BT" pitchFamily="82" charset="0"/>
              </a:rPr>
              <a:t>C</a:t>
            </a:r>
            <a:endParaRPr lang="zh-CN" altLang="en-US" sz="3600">
              <a:solidFill>
                <a:schemeClr val="bg1"/>
              </a:solidFill>
              <a:latin typeface="Broadway BT" pitchFamily="82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99248C4-D1CD-4AD7-913E-FD8BA3D4779B}"/>
              </a:ext>
            </a:extLst>
          </p:cNvPr>
          <p:cNvSpPr txBox="1"/>
          <p:nvPr/>
        </p:nvSpPr>
        <p:spPr>
          <a:xfrm>
            <a:off x="7125759" y="4374481"/>
            <a:ext cx="4540250" cy="40011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is my taste in movies?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BA938AF-CC41-4FA2-AC0D-10B46D06A40E}"/>
              </a:ext>
            </a:extLst>
          </p:cNvPr>
          <p:cNvSpPr/>
          <p:nvPr/>
        </p:nvSpPr>
        <p:spPr>
          <a:xfrm>
            <a:off x="6251047" y="5487319"/>
            <a:ext cx="658812" cy="658812"/>
          </a:xfrm>
          <a:prstGeom prst="ellipse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183" name="文本框 31">
            <a:extLst>
              <a:ext uri="{FF2B5EF4-FFF2-40B4-BE49-F238E27FC236}">
                <a16:creationId xmlns:a16="http://schemas.microsoft.com/office/drawing/2014/main" id="{B6BC76B9-1073-A54F-8EA8-E45573579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6772" y="5534944"/>
            <a:ext cx="2428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Broadway BT" pitchFamily="82" charset="0"/>
              </a:rPr>
              <a:t>D</a:t>
            </a:r>
            <a:endParaRPr lang="zh-CN" altLang="en-US" sz="3600">
              <a:solidFill>
                <a:schemeClr val="bg1"/>
              </a:solidFill>
              <a:latin typeface="Broadway BT" pitchFamily="8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80B76C-9B8A-1943-B843-F6C8043A9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7" y="3291165"/>
            <a:ext cx="5155686" cy="2727830"/>
          </a:xfrm>
          <a:prstGeom prst="rect">
            <a:avLst/>
          </a:prstGeom>
        </p:spPr>
      </p:pic>
      <p:sp>
        <p:nvSpPr>
          <p:cNvPr id="19" name="文本框 19">
            <a:extLst>
              <a:ext uri="{FF2B5EF4-FFF2-40B4-BE49-F238E27FC236}">
                <a16:creationId xmlns:a16="http://schemas.microsoft.com/office/drawing/2014/main" id="{F9B6E12B-8608-3F45-822E-298BD9655807}"/>
              </a:ext>
            </a:extLst>
          </p:cNvPr>
          <p:cNvSpPr txBox="1"/>
          <p:nvPr/>
        </p:nvSpPr>
        <p:spPr>
          <a:xfrm>
            <a:off x="6564842" y="1206629"/>
            <a:ext cx="5099050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Movies:</a:t>
            </a:r>
          </a:p>
        </p:txBody>
      </p:sp>
      <p:sp>
        <p:nvSpPr>
          <p:cNvPr id="21" name="文本框 27">
            <a:extLst>
              <a:ext uri="{FF2B5EF4-FFF2-40B4-BE49-F238E27FC236}">
                <a16:creationId xmlns:a16="http://schemas.microsoft.com/office/drawing/2014/main" id="{404E261B-1266-824F-AECB-F164EB2BEAB9}"/>
              </a:ext>
            </a:extLst>
          </p:cNvPr>
          <p:cNvSpPr txBox="1"/>
          <p:nvPr/>
        </p:nvSpPr>
        <p:spPr>
          <a:xfrm>
            <a:off x="7172590" y="5618885"/>
            <a:ext cx="4540250" cy="40011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can I contribute?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CCFDB2-3801-4076-82A2-03FBA725CC7F}"/>
              </a:ext>
            </a:extLst>
          </p:cNvPr>
          <p:cNvSpPr txBox="1"/>
          <p:nvPr/>
        </p:nvSpPr>
        <p:spPr>
          <a:xfrm>
            <a:off x="495300" y="265113"/>
            <a:ext cx="88011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Final Project Overview  --  Problem Statement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CAE36D-CEDB-4882-8552-6721E164BA5C}"/>
              </a:ext>
            </a:extLst>
          </p:cNvPr>
          <p:cNvSpPr txBox="1"/>
          <p:nvPr/>
        </p:nvSpPr>
        <p:spPr>
          <a:xfrm>
            <a:off x="495300" y="1418631"/>
            <a:ext cx="5716588" cy="7386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Movie-based website:</a:t>
            </a:r>
          </a:p>
          <a:p>
            <a:pPr eaLnBrk="1" hangingPunct="1">
              <a:defRPr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Informative, neat, user-friendly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3518B2C-CF7D-4537-BED9-1BF3342303C7}"/>
              </a:ext>
            </a:extLst>
          </p:cNvPr>
          <p:cNvCxnSpPr/>
          <p:nvPr/>
        </p:nvCxnSpPr>
        <p:spPr>
          <a:xfrm>
            <a:off x="584200" y="2261921"/>
            <a:ext cx="914400" cy="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4013DC96-95C5-4AF2-8B12-EDCA948C4F58}"/>
              </a:ext>
            </a:extLst>
          </p:cNvPr>
          <p:cNvSpPr/>
          <p:nvPr/>
        </p:nvSpPr>
        <p:spPr>
          <a:xfrm>
            <a:off x="6414030" y="1565920"/>
            <a:ext cx="658812" cy="657225"/>
          </a:xfrm>
          <a:prstGeom prst="ellipse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22" name="文本框 18">
            <a:extLst>
              <a:ext uri="{FF2B5EF4-FFF2-40B4-BE49-F238E27FC236}">
                <a16:creationId xmlns:a16="http://schemas.microsoft.com/office/drawing/2014/main" id="{FB9FF019-6658-5441-BEE3-34BF40632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0230" y="1567507"/>
            <a:ext cx="506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Broadway BT" pitchFamily="82" charset="0"/>
              </a:rPr>
              <a:t>A</a:t>
            </a:r>
            <a:endParaRPr lang="zh-CN" altLang="en-US" sz="3600">
              <a:solidFill>
                <a:schemeClr val="bg1"/>
              </a:solidFill>
              <a:latin typeface="Broadway BT" pitchFamily="8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6B26F4-4176-4E2D-BB3D-CFBC7D7E4A9C}"/>
              </a:ext>
            </a:extLst>
          </p:cNvPr>
          <p:cNvSpPr txBox="1"/>
          <p:nvPr/>
        </p:nvSpPr>
        <p:spPr>
          <a:xfrm>
            <a:off x="7373410" y="1697652"/>
            <a:ext cx="5099050" cy="40011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Ecosystem and reusability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46FF92C-10E5-46B4-A975-30CC4B351455}"/>
              </a:ext>
            </a:extLst>
          </p:cNvPr>
          <p:cNvSpPr/>
          <p:nvPr/>
        </p:nvSpPr>
        <p:spPr>
          <a:xfrm>
            <a:off x="6436255" y="2772420"/>
            <a:ext cx="658812" cy="658812"/>
          </a:xfrm>
          <a:prstGeom prst="ellipse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80058EE-EC7E-4A52-B623-5C75736EABFE}"/>
              </a:ext>
            </a:extLst>
          </p:cNvPr>
          <p:cNvSpPr txBox="1"/>
          <p:nvPr/>
        </p:nvSpPr>
        <p:spPr>
          <a:xfrm>
            <a:off x="7374467" y="2839094"/>
            <a:ext cx="4633913" cy="40011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Account safety</a:t>
            </a:r>
          </a:p>
        </p:txBody>
      </p:sp>
      <p:sp>
        <p:nvSpPr>
          <p:cNvPr id="9226" name="文本框 23">
            <a:extLst>
              <a:ext uri="{FF2B5EF4-FFF2-40B4-BE49-F238E27FC236}">
                <a16:creationId xmlns:a16="http://schemas.microsoft.com/office/drawing/2014/main" id="{09054D51-8B67-6E41-8EFE-7AB11E4A4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7217" y="2785120"/>
            <a:ext cx="4794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Broadway BT" pitchFamily="82" charset="0"/>
              </a:rPr>
              <a:t>B</a:t>
            </a:r>
            <a:endParaRPr lang="zh-CN" altLang="en-US" sz="3600">
              <a:solidFill>
                <a:schemeClr val="bg1"/>
              </a:solidFill>
              <a:latin typeface="Broadway BT" pitchFamily="82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B9DCDE5-039D-444B-8162-17A59BBC9DCC}"/>
              </a:ext>
            </a:extLst>
          </p:cNvPr>
          <p:cNvSpPr/>
          <p:nvPr/>
        </p:nvSpPr>
        <p:spPr>
          <a:xfrm>
            <a:off x="6455305" y="3961457"/>
            <a:ext cx="658812" cy="658813"/>
          </a:xfrm>
          <a:prstGeom prst="ellipse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28" name="文本框 26">
            <a:extLst>
              <a:ext uri="{FF2B5EF4-FFF2-40B4-BE49-F238E27FC236}">
                <a16:creationId xmlns:a16="http://schemas.microsoft.com/office/drawing/2014/main" id="{978858CF-46FF-2C48-BB49-9E43E79FC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505" y="3961457"/>
            <a:ext cx="5635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Broadway BT" pitchFamily="82" charset="0"/>
              </a:rPr>
              <a:t>C</a:t>
            </a:r>
            <a:endParaRPr lang="zh-CN" altLang="en-US" sz="3600">
              <a:solidFill>
                <a:schemeClr val="bg1"/>
              </a:solidFill>
              <a:latin typeface="Broadway BT" pitchFamily="82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3BA4A54-6088-4F38-B1BA-4A184F4B343D}"/>
              </a:ext>
            </a:extLst>
          </p:cNvPr>
          <p:cNvSpPr txBox="1"/>
          <p:nvPr/>
        </p:nvSpPr>
        <p:spPr>
          <a:xfrm>
            <a:off x="7373410" y="4055061"/>
            <a:ext cx="4540250" cy="40011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Information management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9486020-4CBF-4FC1-A409-0561BD9893D2}"/>
              </a:ext>
            </a:extLst>
          </p:cNvPr>
          <p:cNvSpPr/>
          <p:nvPr/>
        </p:nvSpPr>
        <p:spPr>
          <a:xfrm>
            <a:off x="6455305" y="5150495"/>
            <a:ext cx="658812" cy="658812"/>
          </a:xfrm>
          <a:prstGeom prst="ellipse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31" name="文本框 31">
            <a:extLst>
              <a:ext uri="{FF2B5EF4-FFF2-40B4-BE49-F238E27FC236}">
                <a16:creationId xmlns:a16="http://schemas.microsoft.com/office/drawing/2014/main" id="{346733EE-D831-FC4A-92E2-5AC7C295B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1030" y="5198120"/>
            <a:ext cx="2428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Broadway BT" pitchFamily="82" charset="0"/>
              </a:rPr>
              <a:t>D</a:t>
            </a:r>
            <a:endParaRPr lang="zh-CN" altLang="en-US" sz="3600">
              <a:solidFill>
                <a:schemeClr val="bg1"/>
              </a:solidFill>
              <a:latin typeface="Broadway BT" pitchFamily="82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2E09F43-BB39-44FA-BBC3-445D818614EF}"/>
              </a:ext>
            </a:extLst>
          </p:cNvPr>
          <p:cNvSpPr txBox="1"/>
          <p:nvPr/>
        </p:nvSpPr>
        <p:spPr>
          <a:xfrm>
            <a:off x="7406217" y="5404495"/>
            <a:ext cx="4264025" cy="40011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Expansion and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5C0A4-465E-F440-ADB8-A93383279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80" b="4449"/>
          <a:stretch/>
        </p:blipFill>
        <p:spPr>
          <a:xfrm>
            <a:off x="584200" y="2566988"/>
            <a:ext cx="4833938" cy="327724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6FE2CF-4168-3B4A-9007-8B8EA442A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266" name="文本框 3">
            <a:extLst>
              <a:ext uri="{FF2B5EF4-FFF2-40B4-BE49-F238E27FC236}">
                <a16:creationId xmlns:a16="http://schemas.microsoft.com/office/drawing/2014/main" id="{2AA24D14-A517-344D-B711-0A4ABB8D1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1652587"/>
            <a:ext cx="2324100" cy="377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3900" dirty="0">
                <a:solidFill>
                  <a:srgbClr val="A6A6A6"/>
                </a:solidFill>
                <a:latin typeface="Broadway BT" pitchFamily="82" charset="0"/>
                <a:ea typeface="微软雅黑" panose="020B0503020204020204" pitchFamily="34" charset="-122"/>
              </a:rPr>
              <a:t>2</a:t>
            </a:r>
            <a:endParaRPr lang="zh-CN" altLang="en-US" sz="23900" dirty="0">
              <a:solidFill>
                <a:srgbClr val="A6A6A6"/>
              </a:solidFill>
              <a:latin typeface="Broadway BT" pitchFamily="82" charset="0"/>
              <a:ea typeface="微软雅黑" panose="020B0503020204020204" pitchFamily="34" charset="-122"/>
            </a:endParaRPr>
          </a:p>
        </p:txBody>
      </p:sp>
      <p:sp>
        <p:nvSpPr>
          <p:cNvPr id="11267" name="文本框 4">
            <a:extLst>
              <a:ext uri="{FF2B5EF4-FFF2-40B4-BE49-F238E27FC236}">
                <a16:creationId xmlns:a16="http://schemas.microsoft.com/office/drawing/2014/main" id="{8654753E-9D9B-6340-91BD-F4B83E376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1788" y="3427412"/>
            <a:ext cx="68611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Approach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5F36C5-405E-4729-B441-BB9EA20047A0}"/>
              </a:ext>
            </a:extLst>
          </p:cNvPr>
          <p:cNvSpPr/>
          <p:nvPr/>
        </p:nvSpPr>
        <p:spPr>
          <a:xfrm>
            <a:off x="4281488" y="2738437"/>
            <a:ext cx="3132137" cy="650875"/>
          </a:xfrm>
          <a:prstGeom prst="rect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269" name="文本框 9">
            <a:extLst>
              <a:ext uri="{FF2B5EF4-FFF2-40B4-BE49-F238E27FC236}">
                <a16:creationId xmlns:a16="http://schemas.microsoft.com/office/drawing/2014/main" id="{93C2E037-9F4B-844F-B14B-BEF17489B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1488" y="2865437"/>
            <a:ext cx="4067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Movie World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文本框 1">
            <a:extLst>
              <a:ext uri="{FF2B5EF4-FFF2-40B4-BE49-F238E27FC236}">
                <a16:creationId xmlns:a16="http://schemas.microsoft.com/office/drawing/2014/main" id="{19381B37-8126-40D1-ABD2-EE3DF954787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3238" y="285750"/>
            <a:ext cx="37544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Approach</a:t>
            </a:r>
            <a:endParaRPr lang="zh-CN" altLang="en-US" sz="3200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736D768-4AD4-41F4-A7FD-EFB9DC9B1E9C}"/>
              </a:ext>
            </a:extLst>
          </p:cNvPr>
          <p:cNvCxnSpPr/>
          <p:nvPr/>
        </p:nvCxnSpPr>
        <p:spPr>
          <a:xfrm>
            <a:off x="628650" y="987956"/>
            <a:ext cx="914400" cy="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6D64975-654A-4F21-B80F-207F69AE6270}"/>
              </a:ext>
            </a:extLst>
          </p:cNvPr>
          <p:cNvCxnSpPr>
            <a:cxnSpLocks/>
          </p:cNvCxnSpPr>
          <p:nvPr/>
        </p:nvCxnSpPr>
        <p:spPr>
          <a:xfrm>
            <a:off x="5851989" y="1808558"/>
            <a:ext cx="114353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  <a:alpha val="69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E92EACA9-09D1-41C9-802D-B8B08C9C22AC}"/>
              </a:ext>
            </a:extLst>
          </p:cNvPr>
          <p:cNvSpPr/>
          <p:nvPr/>
        </p:nvSpPr>
        <p:spPr>
          <a:xfrm rot="18837224">
            <a:off x="7147919" y="1586308"/>
            <a:ext cx="444500" cy="444500"/>
          </a:xfrm>
          <a:prstGeom prst="rect">
            <a:avLst/>
          </a:prstGeom>
          <a:solidFill>
            <a:srgbClr val="88E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C344A48-AE13-4680-8BAD-D1686226DF6C}"/>
              </a:ext>
            </a:extLst>
          </p:cNvPr>
          <p:cNvSpPr/>
          <p:nvPr/>
        </p:nvSpPr>
        <p:spPr>
          <a:xfrm rot="18837224">
            <a:off x="7181779" y="3293928"/>
            <a:ext cx="444500" cy="444500"/>
          </a:xfrm>
          <a:prstGeom prst="rect">
            <a:avLst/>
          </a:prstGeom>
          <a:solidFill>
            <a:srgbClr val="88E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63D7ABE-6730-4F2B-BA00-CF596A81580B}"/>
              </a:ext>
            </a:extLst>
          </p:cNvPr>
          <p:cNvCxnSpPr>
            <a:cxnSpLocks/>
          </p:cNvCxnSpPr>
          <p:nvPr/>
        </p:nvCxnSpPr>
        <p:spPr>
          <a:xfrm>
            <a:off x="4064000" y="5457161"/>
            <a:ext cx="303205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  <a:alpha val="69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3E64D4F4-9DAE-4FBD-A03E-8630CF7852FB}"/>
              </a:ext>
            </a:extLst>
          </p:cNvPr>
          <p:cNvSpPr/>
          <p:nvPr/>
        </p:nvSpPr>
        <p:spPr>
          <a:xfrm rot="18837224">
            <a:off x="7232578" y="5220624"/>
            <a:ext cx="444500" cy="444500"/>
          </a:xfrm>
          <a:prstGeom prst="rect">
            <a:avLst/>
          </a:prstGeom>
          <a:solidFill>
            <a:srgbClr val="88E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299" name="文本框 21">
            <a:extLst>
              <a:ext uri="{FF2B5EF4-FFF2-40B4-BE49-F238E27FC236}">
                <a16:creationId xmlns:a16="http://schemas.microsoft.com/office/drawing/2014/main" id="{60976B4D-0AC6-EA42-80AC-AE4B452C7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998" y="1404520"/>
            <a:ext cx="34131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movie review &amp; collection website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01" name="文本框 22">
            <a:extLst>
              <a:ext uri="{FF2B5EF4-FFF2-40B4-BE49-F238E27FC236}">
                <a16:creationId xmlns:a16="http://schemas.microsoft.com/office/drawing/2014/main" id="{E185AE18-2539-A847-A545-6178A3FA1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998" y="3134003"/>
            <a:ext cx="3460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Angular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02" name="文本框 23">
            <a:extLst>
              <a:ext uri="{FF2B5EF4-FFF2-40B4-BE49-F238E27FC236}">
                <a16:creationId xmlns:a16="http://schemas.microsoft.com/office/drawing/2014/main" id="{12E303D6-2A86-874E-B1F3-1963D1016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998" y="4556802"/>
            <a:ext cx="168988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NodeJS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A5FD466-9D62-4B95-80C4-32E079146D8C}"/>
              </a:ext>
            </a:extLst>
          </p:cNvPr>
          <p:cNvCxnSpPr>
            <a:cxnSpLocks/>
          </p:cNvCxnSpPr>
          <p:nvPr/>
        </p:nvCxnSpPr>
        <p:spPr>
          <a:xfrm>
            <a:off x="4978400" y="3471728"/>
            <a:ext cx="200282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  <a:alpha val="69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463A62E-058F-4244-88F9-E810249D9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367" y="1290189"/>
            <a:ext cx="34131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000" dirty="0">
                <a:latin typeface="Bernard MT Condensed" panose="02050806060905020404" pitchFamily="18" charset="77"/>
                <a:ea typeface="微软雅黑" panose="020B0503020204020204" pitchFamily="34" charset="-122"/>
                <a:cs typeface="Aldhabi" panose="020F0502020204030204" pitchFamily="34" charset="0"/>
              </a:rPr>
              <a:t>Movie World:</a:t>
            </a:r>
            <a:endParaRPr lang="zh-CN" altLang="en-US" sz="4000" dirty="0">
              <a:latin typeface="Bernard MT Condensed" panose="02050806060905020404" pitchFamily="18" charset="77"/>
              <a:ea typeface="微软雅黑" panose="020B0503020204020204" pitchFamily="34" charset="-122"/>
              <a:cs typeface="Aldhab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D3EF2F-E90C-F641-93F4-08B9235EA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004"/>
          <a:stretch/>
        </p:blipFill>
        <p:spPr>
          <a:xfrm>
            <a:off x="1019506" y="2128854"/>
            <a:ext cx="2123679" cy="2376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EE93E4-E416-E44B-A2C4-10E45CF5E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40"/>
          <a:stretch/>
        </p:blipFill>
        <p:spPr>
          <a:xfrm>
            <a:off x="1019506" y="4359097"/>
            <a:ext cx="2123679" cy="242710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B51F56-4400-A143-88B7-BE9776B42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410" name="矩形 3">
            <a:extLst>
              <a:ext uri="{FF2B5EF4-FFF2-40B4-BE49-F238E27FC236}">
                <a16:creationId xmlns:a16="http://schemas.microsoft.com/office/drawing/2014/main" id="{F5DFD4E8-2152-F94F-AF9F-42EA263F2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246" y="1743075"/>
            <a:ext cx="2324675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3900" dirty="0">
                <a:solidFill>
                  <a:srgbClr val="A6A6A6"/>
                </a:solidFill>
                <a:latin typeface="Broadway BT" pitchFamily="82" charset="0"/>
                <a:ea typeface="微软雅黑" panose="020B0503020204020204" pitchFamily="34" charset="-122"/>
              </a:rPr>
              <a:t>3</a:t>
            </a:r>
            <a:endParaRPr lang="zh-CN" altLang="en-US" sz="23900" dirty="0">
              <a:solidFill>
                <a:srgbClr val="A6A6A6"/>
              </a:solidFill>
              <a:latin typeface="Broadway BT" pitchFamily="82" charset="0"/>
              <a:ea typeface="微软雅黑" panose="020B0503020204020204" pitchFamily="34" charset="-122"/>
            </a:endParaRPr>
          </a:p>
        </p:txBody>
      </p:sp>
      <p:sp>
        <p:nvSpPr>
          <p:cNvPr id="17411" name="文本框 5">
            <a:extLst>
              <a:ext uri="{FF2B5EF4-FFF2-40B4-BE49-F238E27FC236}">
                <a16:creationId xmlns:a16="http://schemas.microsoft.com/office/drawing/2014/main" id="{17846DC2-EDB1-BE48-95E0-56F3DBF48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2933" y="3429000"/>
            <a:ext cx="90551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 Functionalities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A26103-9C3A-40CC-81CA-0F953E7614BB}"/>
              </a:ext>
            </a:extLst>
          </p:cNvPr>
          <p:cNvSpPr/>
          <p:nvPr/>
        </p:nvSpPr>
        <p:spPr>
          <a:xfrm>
            <a:off x="3769783" y="2714625"/>
            <a:ext cx="3132138" cy="650875"/>
          </a:xfrm>
          <a:prstGeom prst="rect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413" name="文本框 9">
            <a:extLst>
              <a:ext uri="{FF2B5EF4-FFF2-40B4-BE49-F238E27FC236}">
                <a16:creationId xmlns:a16="http://schemas.microsoft.com/office/drawing/2014/main" id="{E7CA06D6-EEE4-6946-AE3D-ECAE91CA5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9783" y="2841625"/>
            <a:ext cx="4067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Movie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World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10">
            <a:extLst>
              <a:ext uri="{FF2B5EF4-FFF2-40B4-BE49-F238E27FC236}">
                <a16:creationId xmlns:a16="http://schemas.microsoft.com/office/drawing/2014/main" id="{DB4B8CDE-473D-084E-BB04-D9BAA29E7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8774484-79E7-4E6E-82C7-362B8FFC67FB}"/>
              </a:ext>
            </a:extLst>
          </p:cNvPr>
          <p:cNvSpPr/>
          <p:nvPr/>
        </p:nvSpPr>
        <p:spPr>
          <a:xfrm>
            <a:off x="2117" y="5703888"/>
            <a:ext cx="12211050" cy="1239837"/>
          </a:xfrm>
          <a:prstGeom prst="rect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4B344E2-41E7-4F36-8FB6-58EFD2145A59}"/>
              </a:ext>
            </a:extLst>
          </p:cNvPr>
          <p:cNvSpPr/>
          <p:nvPr/>
        </p:nvSpPr>
        <p:spPr>
          <a:xfrm>
            <a:off x="19050" y="68263"/>
            <a:ext cx="12192000" cy="54832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F7642F4-9AF5-4757-811D-C230AFC1B8FD}"/>
              </a:ext>
            </a:extLst>
          </p:cNvPr>
          <p:cNvSpPr/>
          <p:nvPr/>
        </p:nvSpPr>
        <p:spPr>
          <a:xfrm>
            <a:off x="457200" y="473075"/>
            <a:ext cx="2581275" cy="20335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59B0614-810D-4BEC-A571-3F9E208F6959}"/>
              </a:ext>
            </a:extLst>
          </p:cNvPr>
          <p:cNvSpPr/>
          <p:nvPr/>
        </p:nvSpPr>
        <p:spPr>
          <a:xfrm>
            <a:off x="446088" y="2900363"/>
            <a:ext cx="2743200" cy="1828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440" name="文本框 15">
            <a:extLst>
              <a:ext uri="{FF2B5EF4-FFF2-40B4-BE49-F238E27FC236}">
                <a16:creationId xmlns:a16="http://schemas.microsoft.com/office/drawing/2014/main" id="{1E4AB104-43B2-8349-8AB0-10A92DBB0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320" y="3022237"/>
            <a:ext cx="2779712" cy="158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Browse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Movies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Info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None/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Filters</a:t>
            </a:r>
          </a:p>
          <a:p>
            <a:pPr eaLnBrk="1" hangingPunct="1">
              <a:buNone/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Direct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search</a:t>
            </a:r>
          </a:p>
          <a:p>
            <a:pPr eaLnBrk="1" hangingPunct="1">
              <a:buNone/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details</a:t>
            </a:r>
          </a:p>
        </p:txBody>
      </p:sp>
      <p:sp>
        <p:nvSpPr>
          <p:cNvPr id="13321" name="文本框 16">
            <a:extLst>
              <a:ext uri="{FF2B5EF4-FFF2-40B4-BE49-F238E27FC236}">
                <a16:creationId xmlns:a16="http://schemas.microsoft.com/office/drawing/2014/main" id="{D4F6B817-837D-43A5-9BBE-994BA761B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0384" y="623968"/>
            <a:ext cx="583247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Collection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Management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Add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favorite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movie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personal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sz="20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Like”list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Remove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from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sz="20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Like”list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See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what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movie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has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been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liked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home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page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167A58-9136-4441-AD15-DFCEC03E6B62}"/>
              </a:ext>
            </a:extLst>
          </p:cNvPr>
          <p:cNvSpPr/>
          <p:nvPr/>
        </p:nvSpPr>
        <p:spPr>
          <a:xfrm>
            <a:off x="3633788" y="471488"/>
            <a:ext cx="5913437" cy="20351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358F3C-DB9C-4B52-9D23-A296ABA77DE8}"/>
              </a:ext>
            </a:extLst>
          </p:cNvPr>
          <p:cNvSpPr/>
          <p:nvPr/>
        </p:nvSpPr>
        <p:spPr>
          <a:xfrm>
            <a:off x="3633788" y="2900363"/>
            <a:ext cx="5913437" cy="1828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444" name="文本框 19">
            <a:extLst>
              <a:ext uri="{FF2B5EF4-FFF2-40B4-BE49-F238E27FC236}">
                <a16:creationId xmlns:a16="http://schemas.microsoft.com/office/drawing/2014/main" id="{6A16BE7A-9B14-B148-8138-8F625C917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8834" y="3027804"/>
            <a:ext cx="55213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Share&amp;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Explore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movie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Twitter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Facebook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Explore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nearby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theaters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location</a:t>
            </a:r>
          </a:p>
        </p:txBody>
      </p:sp>
      <p:sp>
        <p:nvSpPr>
          <p:cNvPr id="18445" name="文本框 23">
            <a:extLst>
              <a:ext uri="{FF2B5EF4-FFF2-40B4-BE49-F238E27FC236}">
                <a16:creationId xmlns:a16="http://schemas.microsoft.com/office/drawing/2014/main" id="{3A5A848B-0673-5441-AF3A-4A0835A10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8834" y="5945188"/>
            <a:ext cx="71866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 Functionalities</a:t>
            </a:r>
            <a:endParaRPr lang="zh-CN" altLang="en-US" sz="4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6">
            <a:extLst>
              <a:ext uri="{FF2B5EF4-FFF2-40B4-BE49-F238E27FC236}">
                <a16:creationId xmlns:a16="http://schemas.microsoft.com/office/drawing/2014/main" id="{027285B1-EE74-6F42-8E75-1FB76FAB5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320" y="519906"/>
            <a:ext cx="258127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Account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Management</a:t>
            </a:r>
          </a:p>
          <a:p>
            <a:pPr eaLnBrk="1" hangingPunct="1"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Register</a:t>
            </a:r>
          </a:p>
          <a:p>
            <a:pPr eaLnBrk="1" hangingPunct="1"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Login</a:t>
            </a:r>
          </a:p>
          <a:p>
            <a:pPr eaLnBrk="1" hangingPunct="1"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Update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profile</a:t>
            </a:r>
          </a:p>
          <a:p>
            <a:pPr eaLnBrk="1" hangingPunct="1"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Change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password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2086</TotalTime>
  <Words>560</Words>
  <Application>Microsoft Office PowerPoint</Application>
  <PresentationFormat>宽屏</PresentationFormat>
  <Paragraphs>210</Paragraphs>
  <Slides>24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微软雅黑</vt:lpstr>
      <vt:lpstr>Kozuka Gothic Pr6N H</vt:lpstr>
      <vt:lpstr>Arial</vt:lpstr>
      <vt:lpstr>Calibri</vt:lpstr>
      <vt:lpstr>Calibri Light</vt:lpstr>
      <vt:lpstr>微软雅黑</vt:lpstr>
      <vt:lpstr>Wingdings</vt:lpstr>
      <vt:lpstr>Bernard MT Condensed</vt:lpstr>
      <vt:lpstr>Broadway BT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SunJun</dc:creator>
  <cp:lastModifiedBy>Xuhang Liu</cp:lastModifiedBy>
  <cp:revision>266</cp:revision>
  <dcterms:created xsi:type="dcterms:W3CDTF">2014-10-18T15:15:53Z</dcterms:created>
  <dcterms:modified xsi:type="dcterms:W3CDTF">2018-12-12T09:00:14Z</dcterms:modified>
</cp:coreProperties>
</file>